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8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9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5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9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6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8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5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0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1B2BE-34D2-4A44-8417-4005E9961172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1BE0-F96F-4B9B-BB11-63CD0A325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البركان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هو تشققات في قشرة الارض يخرج منها الحمم البركانية من خلال فوهات او شقوق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45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اجزاء البركان الرئيسية: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ar-JO" dirty="0" smtClean="0"/>
              <a:t>1.الفوهة:الفتحة العليا التي يخرج منها الدخان والحمم.</a:t>
            </a:r>
          </a:p>
          <a:p>
            <a:pPr algn="r"/>
            <a:r>
              <a:rPr lang="ar-JO" dirty="0" smtClean="0"/>
              <a:t>2.المدخنة:القناة التي تمر منها المادة المنصهرة الى السطح.</a:t>
            </a:r>
          </a:p>
          <a:p>
            <a:pPr algn="r"/>
            <a:r>
              <a:rPr lang="ar-JO" dirty="0" smtClean="0"/>
              <a:t>3. </a:t>
            </a:r>
            <a:r>
              <a:rPr lang="ar-JO" b="1" dirty="0" smtClean="0"/>
              <a:t>المخروط البركاني</a:t>
            </a:r>
            <a:r>
              <a:rPr lang="ar-JO" dirty="0" smtClean="0"/>
              <a:t>: الشكل الناتج عن تراكم المواد المنصهرة</a:t>
            </a:r>
          </a:p>
          <a:p>
            <a:pPr algn="r"/>
            <a:r>
              <a:rPr lang="ar-JO" dirty="0" smtClean="0"/>
              <a:t>4. خزان الصهارة : وهو مكان عميق تحت الارض يتجمع فيه المادة المنصهرة قبل خروجها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61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 smtClean="0"/>
              <a:t>انواع البراكين</a:t>
            </a:r>
            <a:br>
              <a:rPr lang="ar-JO" b="1" dirty="0" smtClean="0"/>
            </a:b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113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algn="r" rtl="1">
              <a:buFont typeface="+mj-lt"/>
              <a:buAutoNum type="arabicPeriod"/>
            </a:pPr>
            <a:r>
              <a:rPr lang="ar-JO" b="1" dirty="0" smtClean="0"/>
              <a:t>براكين نشطة</a:t>
            </a:r>
            <a:r>
              <a:rPr lang="ar-JO" dirty="0"/>
              <a:t> </a:t>
            </a:r>
            <a:r>
              <a:rPr lang="ar-JO" dirty="0" smtClean="0"/>
              <a:t>وتثور بشكل منتظم ويوجد في العالم حوالي 500 بركان نشط (في المحيط الهادي و اعالي الجبال في القارة الامريكية في الارجنتين)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JO" b="1" dirty="0" smtClean="0"/>
              <a:t>براكين خامدة</a:t>
            </a:r>
            <a:r>
              <a:rPr lang="ar-JO" dirty="0"/>
              <a:t> </a:t>
            </a:r>
            <a:r>
              <a:rPr lang="ar-JO" dirty="0" smtClean="0"/>
              <a:t>لم تثُر منذ زمن طويل ولكنها قد تثور.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JO" b="1" dirty="0" smtClean="0"/>
              <a:t>براكين منقرضة</a:t>
            </a:r>
            <a:r>
              <a:rPr lang="ar-JO" dirty="0" smtClean="0"/>
              <a:t>: يُعتقد أنها لن تثور مجددًا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97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701691" cy="1600200"/>
          </a:xfrm>
        </p:spPr>
        <p:txBody>
          <a:bodyPr/>
          <a:lstStyle/>
          <a:p>
            <a:pPr algn="ctr"/>
            <a:r>
              <a:rPr lang="ar-JO" dirty="0" smtClean="0"/>
              <a:t>اهمية البراكين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701691" cy="3811588"/>
          </a:xfrm>
        </p:spPr>
        <p:txBody>
          <a:bodyPr/>
          <a:lstStyle/>
          <a:p>
            <a:pPr marL="342900" indent="-342900" algn="r" rtl="1">
              <a:buAutoNum type="arabicPeriod"/>
            </a:pPr>
            <a:r>
              <a:rPr lang="ar-JO" dirty="0" smtClean="0"/>
              <a:t>مصدر لتكون بعض المعادن </a:t>
            </a:r>
          </a:p>
          <a:p>
            <a:pPr marL="342900" indent="-342900" algn="r" rtl="1">
              <a:buAutoNum type="arabicPeriod"/>
            </a:pPr>
            <a:r>
              <a:rPr lang="ar-JO" dirty="0" smtClean="0"/>
              <a:t>يساعد الرماد البركاني في تحسين خصوبة التربة </a:t>
            </a:r>
          </a:p>
          <a:p>
            <a:pPr marL="342900" indent="-342900" algn="r" rtl="1">
              <a:buAutoNum type="arabicPeriod"/>
            </a:pPr>
            <a:r>
              <a:rPr lang="ar-JO" dirty="0" smtClean="0"/>
              <a:t>التعرف على تركيب الاجزاء والاقسام الداخلية للقشرة الارضية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7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615427" cy="1600200"/>
          </a:xfrm>
        </p:spPr>
        <p:txBody>
          <a:bodyPr/>
          <a:lstStyle/>
          <a:p>
            <a:pPr algn="ctr"/>
            <a:r>
              <a:rPr lang="ar-JO" dirty="0" smtClean="0"/>
              <a:t>مخاطر البراكين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460816" cy="3811588"/>
          </a:xfrm>
        </p:spPr>
        <p:txBody>
          <a:bodyPr/>
          <a:lstStyle/>
          <a:p>
            <a:pPr marL="342900" indent="-342900" algn="r" rtl="1">
              <a:buFont typeface="+mj-lt"/>
              <a:buAutoNum type="arabicPeriod"/>
            </a:pPr>
            <a:r>
              <a:rPr lang="ar-JO" dirty="0" smtClean="0"/>
              <a:t>الانهيارات الارضية 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JO" dirty="0" smtClean="0"/>
              <a:t>الرماد البركاني و الغازات السامة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JO" dirty="0" smtClean="0"/>
              <a:t>الزلازل و نقص الغذاء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JO" dirty="0" smtClean="0"/>
              <a:t>تاثيرات مناخية عالمية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33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عمل الطلاب: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rtl="1">
              <a:buAutoNum type="arabicPeriod"/>
            </a:pPr>
            <a:r>
              <a:rPr lang="ar-JO" dirty="0" smtClean="0"/>
              <a:t>كرم ابو سارة </a:t>
            </a:r>
          </a:p>
          <a:p>
            <a:pPr marL="457200" indent="-457200" rtl="1">
              <a:buAutoNum type="arabicPeriod"/>
            </a:pPr>
            <a:r>
              <a:rPr lang="ar-JO" dirty="0" smtClean="0"/>
              <a:t>يحيى نهيا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49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البركان</vt:lpstr>
      <vt:lpstr>اجزاء البركان الرئيسية:</vt:lpstr>
      <vt:lpstr>انواع البراكين </vt:lpstr>
      <vt:lpstr>اهمية البراكين</vt:lpstr>
      <vt:lpstr>مخاطر البراكين</vt:lpstr>
      <vt:lpstr>عمل الطلاب: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البركان</dc:title>
  <dc:creator>NAJLA SHAMALI</dc:creator>
  <cp:lastModifiedBy>NAJLA SHAMALI</cp:lastModifiedBy>
  <cp:revision>12</cp:revision>
  <dcterms:created xsi:type="dcterms:W3CDTF">2025-10-21T12:50:34Z</dcterms:created>
  <dcterms:modified xsi:type="dcterms:W3CDTF">2025-10-21T13:18:42Z</dcterms:modified>
</cp:coreProperties>
</file>