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6514" y="688068"/>
            <a:ext cx="7772400" cy="1470025"/>
          </a:xfrm>
        </p:spPr>
        <p:txBody>
          <a:bodyPr/>
          <a:lstStyle/>
          <a:p>
            <a:r>
              <a:t>Refugees</a:t>
            </a: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E07291B9-562A-004E-5C58-D360C46E5F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DD5B1369-D792-1694-907F-860DA2905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357" y="2237987"/>
            <a:ext cx="6096000" cy="39147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are Refugees?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Refugees are people who are forced to leave their homes</a:t>
            </a:r>
          </a:p>
          <a:p>
            <a:r>
              <a:t>because of war, violence, or danger.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09877E3-B736-4D7D-E458-49A408460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566" y="3429000"/>
            <a:ext cx="5875303" cy="33610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Do People Become Refugees?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War and conflict</a:t>
            </a:r>
          </a:p>
          <a:p>
            <a:r>
              <a:t>- Natural disasters</a:t>
            </a:r>
          </a:p>
          <a:p>
            <a:r>
              <a:t>- Political problems</a:t>
            </a:r>
          </a:p>
          <a:p>
            <a:r>
              <a:t>- To find safety and a better future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AAE92C6C-E212-3585-6ACB-D46DBC719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4177969"/>
            <a:ext cx="3039726" cy="251674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16B5F41-6CC1-9BB1-A1A0-B57C12963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8608" y="4097559"/>
            <a:ext cx="3233964" cy="26775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Faced by Refugees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Lack of food and clean water</a:t>
            </a:r>
          </a:p>
          <a:p>
            <a:r>
              <a:t>- No safe place to live</a:t>
            </a:r>
          </a:p>
          <a:p>
            <a:r>
              <a:t>- Difficulty finding school or work</a:t>
            </a:r>
          </a:p>
          <a:p>
            <a:r>
              <a:t>- Emotional and physical stress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8897DA8-ADEC-BA41-7939-53B544EB5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9357" y="2519362"/>
            <a:ext cx="2286000" cy="406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Can We Help Refugees?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Respect and support them</a:t>
            </a:r>
          </a:p>
          <a:p>
            <a:r>
              <a:t>- Donate clothes, food, or money</a:t>
            </a:r>
          </a:p>
          <a:p>
            <a:r>
              <a:t>- Raise awareness</a:t>
            </a:r>
          </a:p>
          <a:p>
            <a:r>
              <a:t>- Be kind and understanding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CAB4449-EAFB-57F2-4BAA-15BD592A2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005" y="3915345"/>
            <a:ext cx="5544697" cy="268490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FF4D28-1860-898E-98F6-05BBECEF4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42300" cy="5503863"/>
          </a:xfrm>
        </p:spPr>
        <p:txBody>
          <a:bodyPr/>
          <a:lstStyle/>
          <a:p>
            <a:r>
              <a:rPr lang="ar-JO" dirty="0" err="1"/>
              <a:t>Thank</a:t>
            </a:r>
            <a:r>
              <a:rPr lang="ar-JO" dirty="0"/>
              <a:t> </a:t>
            </a:r>
            <a:r>
              <a:rPr lang="ar-JO" dirty="0" err="1"/>
              <a:t>you</a:t>
            </a:r>
            <a:r>
              <a:rPr lang="ar-JO" dirty="0"/>
              <a:t> </a:t>
            </a:r>
            <a:r>
              <a:rPr lang="ar-JO" dirty="0" err="1"/>
              <a:t>for</a:t>
            </a:r>
            <a:r>
              <a:rPr lang="ar-JO" dirty="0"/>
              <a:t> </a:t>
            </a:r>
            <a:r>
              <a:rPr lang="ar-JO" dirty="0" err="1"/>
              <a:t>listening</a:t>
            </a:r>
            <a:r>
              <a:rPr lang="ar-JO" dirty="0"/>
              <a:t> 3&gt; </a:t>
            </a:r>
          </a:p>
        </p:txBody>
      </p:sp>
    </p:spTree>
    <p:extLst>
      <p:ext uri="{BB962C8B-B14F-4D97-AF65-F5344CB8AC3E}">
        <p14:creationId xmlns:p14="http://schemas.microsoft.com/office/powerpoint/2010/main" val="288547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عرض على الشاشة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Refugees</vt:lpstr>
      <vt:lpstr>Who are Refugees?</vt:lpstr>
      <vt:lpstr>Why Do People Become Refugees?</vt:lpstr>
      <vt:lpstr>Challenges Faced by Refugees</vt:lpstr>
      <vt:lpstr>How Can We Help Refugees?</vt:lpstr>
      <vt:lpstr>Thank you for listening 3&gt;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Refugees</dc:title>
  <dc:subject/>
  <dc:creator/>
  <cp:keywords/>
  <dc:description>generated using python-pptx</dc:description>
  <cp:lastModifiedBy>safa algool</cp:lastModifiedBy>
  <cp:revision>2</cp:revision>
  <dcterms:created xsi:type="dcterms:W3CDTF">2013-01-27T09:14:16Z</dcterms:created>
  <dcterms:modified xsi:type="dcterms:W3CDTF">2025-10-25T13:24:34Z</dcterms:modified>
  <cp:category/>
</cp:coreProperties>
</file>