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1" clrIdx="0">
    <p:extLst>
      <p:ext uri="{19B8F6BF-5375-455C-9EA6-DF929625EA0E}">
        <p15:presenceInfo xmlns:p15="http://schemas.microsoft.com/office/powerpoint/2012/main" userId="Ow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0T12:26:22.484" idx="1">
    <p:pos x="1395" y="457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42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83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4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73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51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995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004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180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57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97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94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C594D-EE14-476C-AF0F-F21D77EDFAE5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A53A425-36FB-4295-A9DA-CF869FABC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05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budhabienv.ae/2021/05/17/%D8%A7%D9%84%D9%85%D8%B7%D8%A7%D8%B1%D8%AD-%D8%A7%D9%84%D8%B9%D8%B4%D9%88%D8%A7%D8%A6%D9%8A%D8%A9-%D9%84%D9%84%D9%86%D9%81%D8%A7%D9%8A%D8%A7%D8%AA-%D8%A7%D9%84%D9%85%D9%86%D8%B2%D9%84%D9%8A%D8%A9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kist.com/free-photo-sdoez/ar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ar.wikipedia.org/wiki/%D8%AA%D8%A3%D8%AB%D9%8A%D8%B1_%D8%A7%D9%84%D8%A5%D9%86%D8%B3%D8%A7%D9%86_%D8%B9%D9%84%D9%89_%D8%A7%D9%84%D8%A8%D9%8A%D8%A6%D8%A9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A7%D9%84%D9%85%D8%B1%D9%88%D9%86%D8%A9_%D8%A7%D9%84%D8%A8%D9%8A%D8%A6%D9%8A%D8%A9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C9EA2-F0EA-4570-752F-4714C43375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مشروع العلوم ل </a:t>
            </a:r>
            <a:r>
              <a:rPr lang="ar-JO" dirty="0">
                <a:solidFill>
                  <a:srgbClr val="FF0000"/>
                </a:solidFill>
              </a:rPr>
              <a:t> الصف </a:t>
            </a:r>
            <a:r>
              <a:rPr lang="ar-JO" dirty="0"/>
              <a:t>(</a:t>
            </a:r>
            <a:r>
              <a:rPr lang="ar-JO" sz="4000" dirty="0"/>
              <a:t>ج</a:t>
            </a:r>
            <a:r>
              <a:rPr lang="ar-JO" sz="4000" dirty="0">
                <a:solidFill>
                  <a:srgbClr val="00B050"/>
                </a:solidFill>
              </a:rPr>
              <a:t>6</a:t>
            </a:r>
            <a:r>
              <a:rPr lang="ar-JO" dirty="0"/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D39570-F665-F223-9E20-A8E9E97600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مع الطلاب : </a:t>
            </a:r>
            <a:r>
              <a:rPr lang="ar-JO" dirty="0">
                <a:solidFill>
                  <a:schemeClr val="accent4"/>
                </a:solidFill>
              </a:rPr>
              <a:t>معن سليمان </a:t>
            </a:r>
            <a:r>
              <a:rPr lang="ar-JO" dirty="0">
                <a:solidFill>
                  <a:srgbClr val="7030A0"/>
                </a:solidFill>
              </a:rPr>
              <a:t>عون العبدالات  </a:t>
            </a:r>
            <a:r>
              <a:rPr lang="ar-JO" dirty="0">
                <a:solidFill>
                  <a:srgbClr val="00B0F0"/>
                </a:solidFill>
              </a:rPr>
              <a:t>يوسف النجار </a:t>
            </a:r>
            <a:r>
              <a:rPr lang="ar-JO" dirty="0"/>
              <a:t> يامن الفار </a:t>
            </a:r>
            <a:r>
              <a:rPr lang="ar-JO" dirty="0">
                <a:solidFill>
                  <a:srgbClr val="00B050"/>
                </a:solidFill>
              </a:rPr>
              <a:t>احمد الروسان </a:t>
            </a:r>
          </a:p>
        </p:txBody>
      </p:sp>
    </p:spTree>
    <p:extLst>
      <p:ext uri="{BB962C8B-B14F-4D97-AF65-F5344CB8AC3E}">
        <p14:creationId xmlns:p14="http://schemas.microsoft.com/office/powerpoint/2010/main" val="1446787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A87C1FE-8265-A77B-4D22-09CE5AE43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solidFill>
                  <a:srgbClr val="00B0F0"/>
                </a:solidFill>
              </a:rPr>
              <a:t>التلوث 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D47F802-7F0E-47A4-CD0E-7E926B974C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0659" y="2361179"/>
            <a:ext cx="11291047" cy="3208510"/>
          </a:xfrm>
          <a:prstGeom prst="rect">
            <a:avLst/>
          </a:prstGeom>
          <a:solidFill>
            <a:srgbClr val="1F1F1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تأثير على صحة الإنسان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</a:rPr>
              <a:t>: </a:t>
            </a:r>
            <a:r>
              <a:rPr kumimoji="0" lang="ar-SA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يسبب التلوث البيئي العديد من المشاكل الصحية للبشر، ويعتبر مشكلة عالمية تؤثر على رفاهيتهم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</a:rPr>
              <a:t>.</a:t>
            </a:r>
          </a:p>
          <a:p>
            <a:pPr marL="0" indent="0">
              <a:lnSpc>
                <a:spcPct val="100000"/>
              </a:lnSpc>
              <a:buFontTx/>
              <a:buChar char="•"/>
            </a:pPr>
            <a:r>
              <a:rPr lang="ar-SA" altLang="en-US" sz="2000" dirty="0">
                <a:solidFill>
                  <a:srgbClr val="FFC000"/>
                </a:solidFill>
                <a:latin typeface="Google Sans"/>
              </a:rPr>
              <a:t>يؤثر سلباً على جميع الكائنات الحية، إذ تعتمد على مكونات البيئة مثل الماء والهواء للبقاء على قيد الحياة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  <a:cs typeface="Arial" panose="020B0604020202020204" pitchFamily="34" charset="0"/>
              </a:rPr>
              <a:t>تأثير على الكائنات الحية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: </a:t>
            </a: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  <a:cs typeface="Arial" panose="020B0604020202020204" pitchFamily="34" charset="0"/>
              </a:rPr>
              <a:t>اختلال التوازن البيئي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</a:rPr>
              <a:t>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  <a:cs typeface="Arial" panose="020B0604020202020204" pitchFamily="34" charset="0"/>
              </a:rPr>
              <a:t>يتسبب التلوث في اضطراب واضح في النظام البيئي، ويمكن أن تتراكم آثاره الضارة بمرور الوقت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أنواع التلوث البيئي الرئيسية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تلوث الهواء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</a:rPr>
              <a:t>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ينشأ عن انبعاثات المصانع وعوادم السيارات، مما يسبب الضباب الدخاني والأمطار الحمضية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تلوث المياه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</a:rPr>
              <a:t>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يحدث نتيجة اختلاط مياه الصرف الصحي، النفايات الصناعية، والمواد الكيميائية بالمياه السطحية والجوفية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0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تلوث التربة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</a:rPr>
              <a:t>: </a:t>
            </a:r>
            <a:r>
              <a:rPr kumimoji="0" lang="ar-SA" altLang="en-US" sz="20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Google Sans"/>
                <a:cs typeface="Arial" panose="020B0604020202020204" pitchFamily="34" charset="0"/>
              </a:rPr>
              <a:t>ينتج عن الاستخدام المفرط للمبيدات والأسمدة والمخلفات الصلبة غير المعالجة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ث2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0500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583E0-8CE0-20E6-CDC3-C57413974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1329" y="1497106"/>
            <a:ext cx="3790717" cy="779928"/>
          </a:xfrm>
        </p:spPr>
        <p:txBody>
          <a:bodyPr/>
          <a:lstStyle/>
          <a:p>
            <a:r>
              <a:rPr lang="ar-JO" dirty="0">
                <a:solidFill>
                  <a:srgbClr val="FFC000"/>
                </a:solidFill>
              </a:rPr>
              <a:t>ما اضرار التلوث ؟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B070BF9-21F8-B404-2CA4-23A9AB00F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862046" y="2658353"/>
            <a:ext cx="4203700" cy="3006725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E170103C-CFED-2733-3427-34A4832CC10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33832" y="2842153"/>
            <a:ext cx="7359274" cy="2639123"/>
          </a:xfrm>
          <a:prstGeom prst="rect">
            <a:avLst/>
          </a:prstGeom>
          <a:solidFill>
            <a:srgbClr val="1F1F1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5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أعراض التلوث على صحة الإنسان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أعراض قصيرة المدى (خاصة مع تلوث الهواء)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: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تهيج في العينين، الأنف، والحنجرة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سعال أو صفير عند التنفس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  <a:cs typeface="Arial" panose="020B0604020202020204" pitchFamily="34" charset="0"/>
              </a:rPr>
              <a:t>ضيق في الصدر أو صعوبة في التنفس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1400" b="1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أمراض مزمنة وطويلة الأمد (خاصة مع تلوث الهواء)</a:t>
            </a: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: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أمراض الجهاز التنفسي مثل الربو، والتهاب الشعب الهوائية، والانسداد الرئوي المزمن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أمراض القلب والأوعية الدموية مثل ارتفاع ضغط الدم، وتصلب الشرايين، والنوبات القلبية، والسكتات الدماغية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سرطان الرئة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تلف في الجهاز المناعي، والجهاز العصبي، والجهاز التناسلي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EEF0FF"/>
                </a:solidFill>
                <a:effectLst/>
                <a:latin typeface="Google Sans"/>
                <a:cs typeface="Arial" panose="020B0604020202020204" pitchFamily="34" charset="0"/>
              </a:rPr>
              <a:t>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EEF0FF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305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277D1-922D-41EE-83D3-778310B8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من الامثلة على الصور التلوث البيءي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E9D83-804B-CBFE-53CB-2FDDB287C28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A7B80F6C-E3B2-9715-78D3-F372E0A5242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5980" r="25980"/>
          <a:stretch>
            <a:fillRect/>
          </a:stretch>
        </p:blipFill>
        <p:spPr/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0501F3F-1429-E360-DC1C-8D9D719ABC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230330" y="3303624"/>
            <a:ext cx="2253285" cy="1846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280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F6FC-76CD-B1B9-58DE-CE4265B17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شكرا لحسن استماعكم كان معكم طلاب السادس (ج)</a:t>
            </a:r>
            <a:endParaRPr lang="en-US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09E71CE0-2AEB-B255-DDD1-8E99FD120B5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6464" r="26464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71671-A6D6-4FF8-3182-81223A6C2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50328" y="3145992"/>
            <a:ext cx="5532327" cy="2003742"/>
          </a:xfrm>
        </p:spPr>
        <p:txBody>
          <a:bodyPr>
            <a:normAutofit/>
          </a:bodyPr>
          <a:lstStyle/>
          <a:p>
            <a:r>
              <a:rPr lang="ar-JO" sz="4000" dirty="0"/>
              <a:t>و مع تحياتي لكم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21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33</TotalTime>
  <Words>261</Words>
  <Application>Microsoft Office PowerPoint</Application>
  <PresentationFormat>Widescreen</PresentationFormat>
  <Paragraphs>26</Paragraphs>
  <Slides>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Google Sans</vt:lpstr>
      <vt:lpstr>Gallery</vt:lpstr>
      <vt:lpstr>مشروع العلوم ل  الصف (ج6)</vt:lpstr>
      <vt:lpstr>التلوث </vt:lpstr>
      <vt:lpstr>ما اضرار التلوث ؟ </vt:lpstr>
      <vt:lpstr>من الامثلة على الصور التلوث البيءي</vt:lpstr>
      <vt:lpstr>شكرا لحسن استماعكم كان معكم طلاب السادس (ج)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Owner</dc:creator>
  <cp:lastModifiedBy>Ramzi Mahmoud Refai al ROUSAN</cp:lastModifiedBy>
  <cp:revision>2</cp:revision>
  <dcterms:created xsi:type="dcterms:W3CDTF">2025-10-20T09:25:08Z</dcterms:created>
  <dcterms:modified xsi:type="dcterms:W3CDTF">2025-10-26T17:54:33Z</dcterms:modified>
</cp:coreProperties>
</file>