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914400" y="914400"/>
            <a:ext cx="7315200" cy="914400"/>
          </a:xfrm>
          <a:prstGeom prst="rect">
            <a:avLst/>
          </a:prstGeom>
          <a:noFill/>
        </p:spPr>
        <p:txBody>
          <a:bodyPr wrap="none">
            <a:spAutoFit/>
          </a:bodyPr>
          <a:lstStyle/>
          <a:p>
            <a:pPr>
              <a:defRPr sz="4000"/>
            </a:pPr>
            <a:r>
              <a:t>اسم المشروع: هدر المياه</a:t>
            </a:r>
          </a:p>
        </p:txBody>
      </p:sp>
      <p:sp>
        <p:nvSpPr>
          <p:cNvPr id="4" name="TextBox 3"/>
          <p:cNvSpPr txBox="1"/>
          <p:nvPr/>
        </p:nvSpPr>
        <p:spPr>
          <a:xfrm>
            <a:off x="914400" y="1828800"/>
            <a:ext cx="7315200" cy="1828800"/>
          </a:xfrm>
          <a:prstGeom prst="rect">
            <a:avLst/>
          </a:prstGeom>
          <a:noFill/>
        </p:spPr>
        <p:txBody>
          <a:bodyPr wrap="none">
            <a:spAutoFit/>
          </a:bodyPr>
          <a:lstStyle/>
          <a:p>
            <a:pPr>
              <a:defRPr sz="2400"/>
            </a:pPr>
            <a:r>
              <a:t>اسم الطالب: كرم وائل سعيد مصطفى</a:t>
            </a:r>
          </a:p>
          <a:p>
            <a:r>
              <a:t>الصف والشعبة: الثامن جيم</a:t>
            </a:r>
          </a:p>
          <a:p>
            <a:r>
              <a:t>المادة: التربية المهنية والحاسوب</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914400" y="914400"/>
            <a:ext cx="7315200" cy="914400"/>
          </a:xfrm>
          <a:prstGeom prst="rect">
            <a:avLst/>
          </a:prstGeom>
          <a:noFill/>
        </p:spPr>
        <p:txBody>
          <a:bodyPr wrap="none">
            <a:spAutoFit/>
          </a:bodyPr>
          <a:lstStyle/>
          <a:p>
            <a:pPr>
              <a:defRPr sz="3600"/>
            </a:pPr>
            <a:r>
              <a:t>فكرة المشروع</a:t>
            </a:r>
          </a:p>
        </p:txBody>
      </p:sp>
      <p:sp>
        <p:nvSpPr>
          <p:cNvPr id="4" name="TextBox 3"/>
          <p:cNvSpPr txBox="1"/>
          <p:nvPr/>
        </p:nvSpPr>
        <p:spPr>
          <a:xfrm>
            <a:off x="914400" y="1828800"/>
            <a:ext cx="7315200" cy="2743200"/>
          </a:xfrm>
          <a:prstGeom prst="rect">
            <a:avLst/>
          </a:prstGeom>
          <a:noFill/>
        </p:spPr>
        <p:txBody>
          <a:bodyPr wrap="none">
            <a:spAutoFit/>
          </a:bodyPr>
          <a:lstStyle/>
          <a:p>
            <a:pPr>
              <a:defRPr sz="2400"/>
            </a:pPr>
            <a:r>
              <a:t>اخترت مشروع هدر المياه لأنه من القضايا المهمة التي نواجهها في الأردن والعالم.</a:t>
            </a:r>
          </a:p>
          <a:p>
            <a:r>
              <a:t>جاءت الفكرة من ملاحظتي لإسراف بعض الناس في استخدام المياه في المنازل والمدارس.</a:t>
            </a:r>
          </a:p>
          <a:p>
            <a:r>
              <a:t>هدفي توعية الآخرين بأهمية ترشيد استهلاك المياه.</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914400" y="914400"/>
            <a:ext cx="7315200" cy="914400"/>
          </a:xfrm>
          <a:prstGeom prst="rect">
            <a:avLst/>
          </a:prstGeom>
          <a:noFill/>
        </p:spPr>
        <p:txBody>
          <a:bodyPr wrap="none">
            <a:spAutoFit/>
          </a:bodyPr>
          <a:lstStyle/>
          <a:p>
            <a:pPr>
              <a:defRPr sz="3600"/>
            </a:pPr>
            <a:r>
              <a:t>أهداف المشروع</a:t>
            </a:r>
          </a:p>
        </p:txBody>
      </p:sp>
      <p:sp>
        <p:nvSpPr>
          <p:cNvPr id="4" name="TextBox 3"/>
          <p:cNvSpPr txBox="1"/>
          <p:nvPr/>
        </p:nvSpPr>
        <p:spPr>
          <a:xfrm>
            <a:off x="914400" y="1828800"/>
            <a:ext cx="7315200" cy="2743200"/>
          </a:xfrm>
          <a:prstGeom prst="rect">
            <a:avLst/>
          </a:prstGeom>
          <a:noFill/>
        </p:spPr>
        <p:txBody>
          <a:bodyPr wrap="none">
            <a:spAutoFit/>
          </a:bodyPr>
          <a:lstStyle/>
          <a:p>
            <a:pPr>
              <a:defRPr sz="2400"/>
            </a:pPr>
            <a:r>
              <a:t>1- نشر الوعي بأهمية المياه والحفاظ عليها.</a:t>
            </a:r>
          </a:p>
          <a:p>
            <a:r>
              <a:t>2- توعية الطلبة بطرق ترشيد استهلاك المياه.</a:t>
            </a:r>
          </a:p>
          <a:p>
            <a:r>
              <a:t>3- تقليل هدر المياه في المنازل والمدارس.</a:t>
            </a:r>
          </a:p>
          <a:p>
            <a:r>
              <a:t>4- المساهمة في حماية الموارد الطبيعية.</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914400" y="914400"/>
            <a:ext cx="7315200" cy="914400"/>
          </a:xfrm>
          <a:prstGeom prst="rect">
            <a:avLst/>
          </a:prstGeom>
          <a:noFill/>
        </p:spPr>
        <p:txBody>
          <a:bodyPr wrap="none">
            <a:spAutoFit/>
          </a:bodyPr>
          <a:lstStyle/>
          <a:p>
            <a:pPr>
              <a:defRPr sz="3600"/>
            </a:pPr>
            <a:r>
              <a:t>آلية تنفيذ المشروع</a:t>
            </a:r>
          </a:p>
        </p:txBody>
      </p:sp>
      <p:sp>
        <p:nvSpPr>
          <p:cNvPr id="4" name="TextBox 3"/>
          <p:cNvSpPr txBox="1"/>
          <p:nvPr/>
        </p:nvSpPr>
        <p:spPr>
          <a:xfrm>
            <a:off x="914400" y="1828800"/>
            <a:ext cx="7315200" cy="2743200"/>
          </a:xfrm>
          <a:prstGeom prst="rect">
            <a:avLst/>
          </a:prstGeom>
          <a:noFill/>
        </p:spPr>
        <p:txBody>
          <a:bodyPr wrap="none">
            <a:spAutoFit/>
          </a:bodyPr>
          <a:lstStyle/>
          <a:p>
            <a:pPr>
              <a:defRPr sz="2400"/>
            </a:pPr>
            <a:r>
              <a:t>يمكن تنفيذ المشروع من خلال إعداد نشرات توعوية وتوزيعها على الطلبة، إضافة إلى عمل ملصقات توضح طرق ترشيد المياه ونشرها في المدرسة، أو نشر فيديو توعوي قصير على مواقع التواصل الاجتماعي.</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914400" y="914400"/>
            <a:ext cx="7315200" cy="914400"/>
          </a:xfrm>
          <a:prstGeom prst="rect">
            <a:avLst/>
          </a:prstGeom>
          <a:noFill/>
        </p:spPr>
        <p:txBody>
          <a:bodyPr wrap="none">
            <a:spAutoFit/>
          </a:bodyPr>
          <a:lstStyle/>
          <a:p>
            <a:pPr>
              <a:defRPr sz="3600"/>
            </a:pPr>
            <a:r>
              <a:t>تكلفة المشروع</a:t>
            </a:r>
          </a:p>
        </p:txBody>
      </p:sp>
      <p:sp>
        <p:nvSpPr>
          <p:cNvPr id="4" name="TextBox 3"/>
          <p:cNvSpPr txBox="1"/>
          <p:nvPr/>
        </p:nvSpPr>
        <p:spPr>
          <a:xfrm>
            <a:off x="914400" y="1828800"/>
            <a:ext cx="7315200" cy="2743200"/>
          </a:xfrm>
          <a:prstGeom prst="rect">
            <a:avLst/>
          </a:prstGeom>
          <a:noFill/>
        </p:spPr>
        <p:txBody>
          <a:bodyPr wrap="none">
            <a:spAutoFit/>
          </a:bodyPr>
          <a:lstStyle/>
          <a:p>
            <a:pPr>
              <a:defRPr sz="2400"/>
            </a:pPr>
            <a:r>
              <a:t>تكلفة المشروع بسيطة وتشمل:</a:t>
            </a:r>
          </a:p>
          <a:p>
            <a:r>
              <a:t>- ثمن الأوراق والطباعة للنشرات.</a:t>
            </a:r>
          </a:p>
          <a:p>
            <a:r>
              <a:t>- تكلفة بعض الملصقات والبوسترات.</a:t>
            </a:r>
          </a:p>
          <a:p>
            <a:r>
              <a:t>- أجور نقل بسيطة إذا لزم الأمر.</a:t>
            </a:r>
          </a:p>
          <a:p>
            <a:r>
              <a:t>التكلفة الكلية تقريباً: 10 دنانير.</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p:txBody>
      </p:sp>
      <p:sp>
        <p:nvSpPr>
          <p:cNvPr id="3" name="TextBox 2"/>
          <p:cNvSpPr txBox="1"/>
          <p:nvPr/>
        </p:nvSpPr>
        <p:spPr>
          <a:xfrm>
            <a:off x="914400" y="914400"/>
            <a:ext cx="7315200" cy="914400"/>
          </a:xfrm>
          <a:prstGeom prst="rect">
            <a:avLst/>
          </a:prstGeom>
          <a:noFill/>
        </p:spPr>
        <p:txBody>
          <a:bodyPr wrap="none">
            <a:spAutoFit/>
          </a:bodyPr>
          <a:lstStyle/>
          <a:p>
            <a:pPr>
              <a:defRPr sz="3600"/>
            </a:pPr>
            <a:r>
              <a:t>النتائج المتوقعة للمشروع</a:t>
            </a:r>
          </a:p>
        </p:txBody>
      </p:sp>
      <p:sp>
        <p:nvSpPr>
          <p:cNvPr id="4" name="TextBox 3"/>
          <p:cNvSpPr txBox="1"/>
          <p:nvPr/>
        </p:nvSpPr>
        <p:spPr>
          <a:xfrm>
            <a:off x="914400" y="1828800"/>
            <a:ext cx="7315200" cy="2743200"/>
          </a:xfrm>
          <a:prstGeom prst="rect">
            <a:avLst/>
          </a:prstGeom>
          <a:noFill/>
        </p:spPr>
        <p:txBody>
          <a:bodyPr wrap="none">
            <a:spAutoFit/>
          </a:bodyPr>
          <a:lstStyle/>
          <a:p>
            <a:pPr>
              <a:defRPr sz="2400"/>
            </a:pPr>
            <a:r>
              <a:t>يتوقع أن يؤدي المشروع إلى زيادة وعي الطلبة بأهمية ترشيد استهلاك المياه، وتقليل نسبة الهدر داخل المدرسة والمنازل، وغرس سلوك المحافظة على المياه في حياتنا اليومية.</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