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4660"/>
  </p:normalViewPr>
  <p:slideViewPr>
    <p:cSldViewPr snapToGrid="0">
      <p:cViewPr varScale="1">
        <p:scale>
          <a:sx n="87" d="100"/>
          <a:sy n="87" d="100"/>
        </p:scale>
        <p:origin x="52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slide" Target="slides/slide6.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ableStyles" Target="tableStyles.xml" /><Relationship Id="rId5" Type="http://schemas.openxmlformats.org/officeDocument/2006/relationships/slide" Target="slides/slide4.xml" /><Relationship Id="rId10"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11/4/2025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4.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11/4/2025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JO" dirty="0"/>
              <a:t>الاستخدام الأمن للهواتف الذكية</a:t>
            </a:r>
            <a:endParaRPr lang="en-US" dirty="0"/>
          </a:p>
        </p:txBody>
      </p:sp>
      <p:sp>
        <p:nvSpPr>
          <p:cNvPr id="3" name="Subtitle 2"/>
          <p:cNvSpPr>
            <a:spLocks noGrp="1"/>
          </p:cNvSpPr>
          <p:nvPr>
            <p:ph type="subTitle" idx="1"/>
          </p:nvPr>
        </p:nvSpPr>
        <p:spPr/>
        <p:txBody>
          <a:bodyPr/>
          <a:lstStyle/>
          <a:p>
            <a:r>
              <a:rPr lang="en-US" dirty="0"/>
              <a:t>Mohammad </a:t>
            </a:r>
            <a:r>
              <a:rPr lang="en-US" dirty="0" err="1"/>
              <a:t>Alnsour</a:t>
            </a:r>
            <a:endParaRPr lang="en-US" dirty="0"/>
          </a:p>
          <a:p>
            <a:r>
              <a:rPr lang="ar-JO" dirty="0"/>
              <a:t>محمد النسور</a:t>
            </a:r>
            <a:endParaRPr lang="en-US" dirty="0"/>
          </a:p>
        </p:txBody>
      </p:sp>
    </p:spTree>
    <p:extLst>
      <p:ext uri="{BB962C8B-B14F-4D97-AF65-F5344CB8AC3E}">
        <p14:creationId xmlns:p14="http://schemas.microsoft.com/office/powerpoint/2010/main" val="210241362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الهدف من المشروع</a:t>
            </a:r>
            <a:endParaRPr lang="en-US" dirty="0"/>
          </a:p>
        </p:txBody>
      </p:sp>
      <p:sp>
        <p:nvSpPr>
          <p:cNvPr id="3" name="Content Placeholder 2"/>
          <p:cNvSpPr>
            <a:spLocks noGrp="1"/>
          </p:cNvSpPr>
          <p:nvPr>
            <p:ph idx="1"/>
          </p:nvPr>
        </p:nvSpPr>
        <p:spPr/>
        <p:txBody>
          <a:bodyPr/>
          <a:lstStyle/>
          <a:p>
            <a:r>
              <a:rPr lang="ar-JO" dirty="0"/>
              <a:t>1. معرفة تأثير استخدام الهواتف الذكية في الأماكن المظلمة والمضيئة على راحة العين.</a:t>
            </a:r>
          </a:p>
          <a:p>
            <a:r>
              <a:rPr lang="ar-JO" dirty="0"/>
              <a:t>2. مقارنة الفرق في التأثير بين الاستخدام في الإضاءة المظلمة والمضيئة.</a:t>
            </a:r>
          </a:p>
          <a:p>
            <a:r>
              <a:rPr lang="ar-JO" dirty="0"/>
              <a:t>3. استنتاج القواعد التي تجعل استخدام الهواتف الذكية أكثر راحة وأماناً.</a:t>
            </a:r>
          </a:p>
          <a:p>
            <a:endParaRPr lang="en-US" dirty="0"/>
          </a:p>
        </p:txBody>
      </p:sp>
      <p:sp>
        <p:nvSpPr>
          <p:cNvPr id="4" name="5-Point Star 3"/>
          <p:cNvSpPr/>
          <p:nvPr/>
        </p:nvSpPr>
        <p:spPr>
          <a:xfrm>
            <a:off x="8011256" y="4429533"/>
            <a:ext cx="2365131" cy="1371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4079631" y="4354799"/>
            <a:ext cx="3411416" cy="15210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1178169" y="4273062"/>
            <a:ext cx="2118946" cy="17584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77079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آلية التنفيذ</a:t>
            </a:r>
            <a:endParaRPr lang="en-US" dirty="0"/>
          </a:p>
        </p:txBody>
      </p:sp>
      <p:sp>
        <p:nvSpPr>
          <p:cNvPr id="3" name="Content Placeholder 2"/>
          <p:cNvSpPr>
            <a:spLocks noGrp="1"/>
          </p:cNvSpPr>
          <p:nvPr>
            <p:ph idx="1"/>
          </p:nvPr>
        </p:nvSpPr>
        <p:spPr/>
        <p:txBody>
          <a:bodyPr/>
          <a:lstStyle/>
          <a:p>
            <a:endParaRPr lang="en-US" dirty="0"/>
          </a:p>
        </p:txBody>
      </p:sp>
      <p:sp>
        <p:nvSpPr>
          <p:cNvPr id="4" name="Cloud 3"/>
          <p:cNvSpPr/>
          <p:nvPr/>
        </p:nvSpPr>
        <p:spPr>
          <a:xfrm>
            <a:off x="580292" y="2398629"/>
            <a:ext cx="11236570" cy="363554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a:t>1. إعداد عروض تقديمية توضح تأثير الإضاءة على العين أثناء استخدام الهواتف.</a:t>
            </a:r>
          </a:p>
          <a:p>
            <a:pPr algn="ctr"/>
            <a:r>
              <a:rPr lang="ar-JO" dirty="0"/>
              <a:t>2. تنفيذ حملات توعية في المدارس والمراكز المجتمعية حول الاستخدام الآمن.</a:t>
            </a:r>
          </a:p>
          <a:p>
            <a:pPr algn="ctr"/>
            <a:r>
              <a:rPr lang="ar-JO" dirty="0"/>
              <a:t>3. توزيع منشورات ونشرات تحتوي على نصائح للاستخدام المريح للهواتف.</a:t>
            </a:r>
          </a:p>
          <a:p>
            <a:pPr algn="ctr"/>
            <a:r>
              <a:rPr lang="ar-JO" dirty="0"/>
              <a:t>4. إنشاء فيديوهات قصيرة توعوية تُنشر عبر وسائل التواصل الاجتماعي.</a:t>
            </a:r>
          </a:p>
          <a:p>
            <a:pPr algn="ctr"/>
            <a:r>
              <a:rPr lang="ar-JO" dirty="0"/>
              <a:t>5. إجراء تجارب بسيطة لقياس تأثير الإضاءة المختلفة على المستخدمين.</a:t>
            </a:r>
          </a:p>
          <a:p>
            <a:pPr algn="ctr"/>
            <a:r>
              <a:rPr lang="ar-JO" dirty="0"/>
              <a:t>6. تنظيم ورش عمل لشرح القواعد الصحيحة لاستعمال الهواتف في الإضاءة المناسبة.</a:t>
            </a:r>
          </a:p>
        </p:txBody>
      </p:sp>
    </p:spTree>
    <p:extLst>
      <p:ext uri="{BB962C8B-B14F-4D97-AF65-F5344CB8AC3E}">
        <p14:creationId xmlns:p14="http://schemas.microsoft.com/office/powerpoint/2010/main" val="19504366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التكلفه</a:t>
            </a:r>
            <a:endParaRPr lang="en-US" dirty="0"/>
          </a:p>
        </p:txBody>
      </p:sp>
      <p:sp>
        <p:nvSpPr>
          <p:cNvPr id="3" name="Content Placeholder 2"/>
          <p:cNvSpPr>
            <a:spLocks noGrp="1"/>
          </p:cNvSpPr>
          <p:nvPr>
            <p:ph idx="1"/>
          </p:nvPr>
        </p:nvSpPr>
        <p:spPr>
          <a:xfrm>
            <a:off x="627186" y="2664229"/>
            <a:ext cx="5984629" cy="3318936"/>
          </a:xfrm>
        </p:spPr>
        <p:txBody>
          <a:bodyPr>
            <a:normAutofit fontScale="92500"/>
          </a:bodyPr>
          <a:lstStyle/>
          <a:p>
            <a:r>
              <a:rPr lang="ar-JO" dirty="0"/>
              <a:t>* تأجير راوتر + إنترنت في الحملة: تقريباً **١٠٠‑١٥٠ دينار أردني** شهرياً</a:t>
            </a:r>
          </a:p>
          <a:p>
            <a:r>
              <a:rPr lang="ar-JO" dirty="0"/>
              <a:t>* طباعة منشورات ونشرات توعية: تقريباً **٥٠‑٧٥ دينار** لكل ١٠٠٠ نسخة</a:t>
            </a:r>
          </a:p>
          <a:p>
            <a:r>
              <a:rPr lang="ar-JO" dirty="0"/>
              <a:t>* شراء معدات دعم للعرض (حاسوب + شاشة بروجيكتور): تقريباً **٣٠٠‑٥٠٠ دينار**</a:t>
            </a:r>
          </a:p>
          <a:p>
            <a:r>
              <a:rPr lang="ar-JO" dirty="0"/>
              <a:t>* إنفاق على إعلانات رقمية للترويج للحملة: يبدأ من **٤٠٠‑٦٠٠ دولار أمريكي** (~ ٣٠٠‑٤٥٠ دينار أردني)</a:t>
            </a:r>
          </a:p>
          <a:p>
            <a:endParaRPr lang="en-US" dirty="0"/>
          </a:p>
        </p:txBody>
      </p:sp>
      <p:pic>
        <p:nvPicPr>
          <p:cNvPr id="1026" name="Picture 2" descr="بيع بروجيكتور و لمبات بروجكترات. كمبيوترات الأرد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3575" y="3885157"/>
            <a:ext cx="4047148" cy="22870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945923" y="2220844"/>
            <a:ext cx="3950675" cy="1621395"/>
          </a:xfrm>
          <a:prstGeom prst="rect">
            <a:avLst/>
          </a:prstGeom>
        </p:spPr>
      </p:pic>
    </p:spTree>
    <p:extLst>
      <p:ext uri="{BB962C8B-B14F-4D97-AF65-F5344CB8AC3E}">
        <p14:creationId xmlns:p14="http://schemas.microsoft.com/office/powerpoint/2010/main" val="17105066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نصائح عامه</a:t>
            </a:r>
            <a:endParaRPr lang="en-US" dirty="0"/>
          </a:p>
        </p:txBody>
      </p:sp>
      <p:pic>
        <p:nvPicPr>
          <p:cNvPr id="6" name="Content Placeholder 5"/>
          <p:cNvPicPr>
            <a:picLocks noGrp="1" noChangeAspect="1"/>
          </p:cNvPicPr>
          <p:nvPr>
            <p:ph idx="1"/>
          </p:nvPr>
        </p:nvPicPr>
        <p:blipFill>
          <a:blip r:embed="rId2"/>
          <a:stretch>
            <a:fillRect/>
          </a:stretch>
        </p:blipFill>
        <p:spPr>
          <a:xfrm>
            <a:off x="6507500" y="2403108"/>
            <a:ext cx="4979924" cy="3317875"/>
          </a:xfrm>
          <a:prstGeom prst="rect">
            <a:avLst/>
          </a:prstGeom>
        </p:spPr>
      </p:pic>
      <p:sp>
        <p:nvSpPr>
          <p:cNvPr id="5" name="Wave 4"/>
          <p:cNvSpPr/>
          <p:nvPr/>
        </p:nvSpPr>
        <p:spPr>
          <a:xfrm>
            <a:off x="398584" y="1494693"/>
            <a:ext cx="5899638" cy="5134707"/>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a:t>1. تجنب استخدام الهاتف في الظلام التام</a:t>
            </a:r>
          </a:p>
          <a:p>
            <a:pPr algn="ctr"/>
            <a:r>
              <a:rPr lang="ar-JO"/>
              <a:t>2. اضبط سطوع الشاشة حسب الإضاءة المحيطة</a:t>
            </a:r>
          </a:p>
          <a:p>
            <a:pPr algn="ctr"/>
            <a:r>
              <a:rPr lang="ar-JO"/>
              <a:t>3. فعّل وضع الليل أو مرشح الضوء الأزرق</a:t>
            </a:r>
          </a:p>
          <a:p>
            <a:pPr algn="ctr"/>
            <a:r>
              <a:rPr lang="ar-JO"/>
              <a:t>4. حافظ على مسافة 30–40 سم بين العين والشاشة</a:t>
            </a:r>
          </a:p>
          <a:p>
            <a:pPr algn="ctr"/>
            <a:r>
              <a:rPr lang="ar-JO"/>
              <a:t>5. خذ فترات راحة كل 20 دقيقة</a:t>
            </a:r>
          </a:p>
          <a:p>
            <a:pPr algn="ctr"/>
            <a:r>
              <a:rPr lang="ar-JO"/>
              <a:t>6. استخدم خط وحجم نص واضح</a:t>
            </a:r>
          </a:p>
          <a:p>
            <a:pPr algn="ctr"/>
            <a:r>
              <a:rPr lang="ar-JO"/>
              <a:t>7. ضع الهاتف على مستوى العين</a:t>
            </a:r>
          </a:p>
          <a:p>
            <a:pPr algn="ctr"/>
            <a:r>
              <a:rPr lang="ar-JO"/>
              <a:t>8. قلّل الإشعارات المزعجة</a:t>
            </a:r>
          </a:p>
          <a:p>
            <a:pPr algn="ctr"/>
            <a:r>
              <a:rPr lang="ar-JO"/>
              <a:t>9. تجنّب استخدام الهاتف قبل النوم مباشرة</a:t>
            </a:r>
          </a:p>
          <a:p>
            <a:pPr algn="ctr"/>
            <a:r>
              <a:rPr lang="ar-JO"/>
              <a:t>10. حافظ على تحديث النظام والتطبيقات</a:t>
            </a:r>
          </a:p>
        </p:txBody>
      </p:sp>
    </p:spTree>
    <p:extLst>
      <p:ext uri="{BB962C8B-B14F-4D97-AF65-F5344CB8AC3E}">
        <p14:creationId xmlns:p14="http://schemas.microsoft.com/office/powerpoint/2010/main" val="1849694577"/>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Ribbon 1"/>
          <p:cNvSpPr/>
          <p:nvPr/>
        </p:nvSpPr>
        <p:spPr>
          <a:xfrm>
            <a:off x="729762" y="800101"/>
            <a:ext cx="10506808" cy="5890846"/>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a:t>شكراً لكم على متابعتكم، نأمل أن تكونوا قد استفدتم من المعلومات حول الاستخدام الآمن للهواتف الذكية. تذكروا دائماً ضبط سطوع الشاشة، الحفاظ على المسافة الصحيحة بين العين والهاتف، وأخذ فترات راحة منتظمة لتقليل إجهاد العين والرقبة.</a:t>
            </a:r>
          </a:p>
          <a:p>
            <a:pPr algn="ctr"/>
            <a:r>
              <a:rPr lang="ar-JO" dirty="0"/>
              <a:t>مع تمنياتي لكم باستخدام أكثر أماناً وراحة للهاتف الذكي،</a:t>
            </a:r>
          </a:p>
          <a:p>
            <a:pPr algn="ctr"/>
            <a:r>
              <a:rPr lang="ar-JO" dirty="0"/>
              <a:t>**الطالب: محمد النسور**</a:t>
            </a:r>
          </a:p>
        </p:txBody>
      </p:sp>
    </p:spTree>
    <p:extLst>
      <p:ext uri="{BB962C8B-B14F-4D97-AF65-F5344CB8AC3E}">
        <p14:creationId xmlns:p14="http://schemas.microsoft.com/office/powerpoint/2010/main" val="20814397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63</TotalTime>
  <Words>333</Words>
  <Application>Microsoft Office PowerPoint</Application>
  <PresentationFormat>Widescreen</PresentationFormat>
  <Paragraphs>33</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Organic</vt:lpstr>
      <vt:lpstr>الاستخدام الأمن للهواتف الذكية</vt:lpstr>
      <vt:lpstr>الهدف من المشروع</vt:lpstr>
      <vt:lpstr>آلية التنفيذ</vt:lpstr>
      <vt:lpstr>التكلفه</vt:lpstr>
      <vt:lpstr>نصائح عامه</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الاستخدام الأمن للهواتف الذكية</dc:title>
  <dc:creator>user</dc:creator>
  <cp:lastModifiedBy>nsour030@gmail.com</cp:lastModifiedBy>
  <cp:revision>6</cp:revision>
  <dcterms:created xsi:type="dcterms:W3CDTF">2025-11-04T18:11:52Z</dcterms:created>
  <dcterms:modified xsi:type="dcterms:W3CDTF">2025-11-04T19:23:00Z</dcterms:modified>
</cp:coreProperties>
</file>