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437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238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90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6663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26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63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269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89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543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52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14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38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140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14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66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95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98CF1C0-51FD-4156-983B-FD3712D5BD2C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0CC79-ACDC-4E85-B041-DD26E6936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8816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06835-4680-F5B7-159D-97F9CE690C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استخدام الأمن للهاتف الذكي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971E64-887E-F582-C044-5BC01713FA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/>
              <a:t>الاسم: عبد الكريم فؤاد أبو عريش</a:t>
            </a:r>
          </a:p>
          <a:p>
            <a:r>
              <a:rPr lang="ar-JO" dirty="0"/>
              <a:t>الصف: 9أ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33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53008-61AF-A12B-861D-D9A75205A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الفكرة</a:t>
            </a:r>
            <a:br>
              <a:rPr lang="ar-JO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A0127-6E2E-7398-3947-4EB9758C1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ar-JO" sz="800" b="1" dirty="0"/>
          </a:p>
          <a:p>
            <a:pPr marL="0" indent="0">
              <a:buNone/>
            </a:pPr>
            <a:endParaRPr lang="ar-JO" sz="800" dirty="0"/>
          </a:p>
          <a:p>
            <a:r>
              <a:rPr lang="ar-JO" sz="2800" dirty="0"/>
              <a:t>الهواتف الذكية أصبحت جزءًا لا يتجزأ من حياتنا اليومية.</a:t>
            </a:r>
          </a:p>
          <a:p>
            <a:r>
              <a:rPr lang="ar-JO" sz="2800" dirty="0"/>
              <a:t>نستخدمها في التواصل، التعلم، العمل، والترفيه.</a:t>
            </a:r>
          </a:p>
          <a:p>
            <a:r>
              <a:rPr lang="ar-JO" sz="2800" dirty="0"/>
              <a:t>مع هذا الاستخدام الواسع، تزداد الحاجة إلى حماية هذه الأجهزة من التهديدات الأمنية.</a:t>
            </a:r>
          </a:p>
          <a:p>
            <a:r>
              <a:rPr lang="ar-JO" sz="2800" dirty="0"/>
              <a:t>الهدف من العرض هو توعية المستخدمين بأهمية الأمن السيبراني في الهواتف الذكية وتقديم نصائح عملية لحمايتها.</a:t>
            </a:r>
          </a:p>
          <a:p>
            <a:pPr marL="0" indent="0">
              <a:buNone/>
            </a:pPr>
            <a:endParaRPr lang="ar-JO" sz="800" dirty="0"/>
          </a:p>
          <a:p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286169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A5DE1-BDC1-8BD8-C4EC-8D20FEFFB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الاستخدامات</a:t>
            </a:r>
            <a:br>
              <a:rPr lang="ar-JO" dirty="0"/>
            </a:b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6ABCA91-59AD-4B3E-58B0-D434F94B39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22581" y="1569155"/>
            <a:ext cx="9058456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ar-JO" altLang="en-US" sz="3600" dirty="0">
                <a:latin typeface="Arial" panose="020B0604020202020204" pitchFamily="34" charset="0"/>
              </a:rPr>
              <a:t>- التواصل عبر المكالمات والرسائل.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ar-JO" altLang="en-US" sz="3600" dirty="0">
                <a:latin typeface="Arial" panose="020B0604020202020204" pitchFamily="34" charset="0"/>
              </a:rPr>
              <a:t>- التعلم من خلال التطبيقات والمصادر الرقمية.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ar-JO" altLang="en-US" sz="3600" dirty="0">
                <a:latin typeface="Arial" panose="020B0604020202020204" pitchFamily="34" charset="0"/>
              </a:rPr>
              <a:t>- العمل عن بُعد وتنظيم المهام.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ar-JO" altLang="en-US" sz="3600" dirty="0">
                <a:latin typeface="Arial" panose="020B0604020202020204" pitchFamily="34" charset="0"/>
              </a:rPr>
              <a:t>- الترفيه: أفلام، موسيقى، ألعاب.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ar-JO" altLang="en-US" sz="3600" dirty="0">
                <a:latin typeface="Arial" panose="020B0604020202020204" pitchFamily="34" charset="0"/>
              </a:rPr>
              <a:t>- التسوق الإلكتروني والدفع عبر الإنترنت.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ar-JO" altLang="en-US" sz="3600" dirty="0">
                <a:latin typeface="Arial" panose="020B0604020202020204" pitchFamily="34" charset="0"/>
              </a:rPr>
              <a:t>- الصحة واللياقة البدنية.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00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BFB74-8E59-4D99-0AC7-FD7A8924E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التهديدات والمخاطر</a:t>
            </a:r>
            <a:br>
              <a:rPr lang="ar-JO" dirty="0"/>
            </a:br>
            <a:br>
              <a:rPr lang="ar-JO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90183-FD0F-B290-3DB6-361B9B5CD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/>
              <a:t>- 73% من سكان العالم العربي يستخدمون الهواتف الذكية يوميًا.</a:t>
            </a:r>
          </a:p>
          <a:p>
            <a:r>
              <a:rPr lang="ar-JO" dirty="0"/>
              <a:t>- إرهاق بصري، صداع، آلام الرقبة والظهر.</a:t>
            </a:r>
          </a:p>
          <a:p>
            <a:r>
              <a:rPr lang="ar-JO" dirty="0"/>
              <a:t>- ضعف التركيز والعزلة الاجتماعية.</a:t>
            </a:r>
          </a:p>
          <a:p>
            <a:r>
              <a:rPr lang="ar-JO" dirty="0"/>
              <a:t>- سوء الإضاءة والجلوس الخاطئ.</a:t>
            </a:r>
          </a:p>
          <a:p>
            <a:r>
              <a:rPr lang="ar-JO" dirty="0"/>
              <a:t>- تحديات صحية ومهنية.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034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1C7EC-38EE-3EF5-A859-8B3EE491B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آلية التنفيذ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FBB24-E7AB-E844-972E-D75CE74FF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/>
              <a:t>استخدام كلمات مرور قوية.</a:t>
            </a:r>
          </a:p>
          <a:p>
            <a:r>
              <a:rPr lang="ar-JO" dirty="0"/>
              <a:t>- تحديث التطبيقات والنظام.</a:t>
            </a:r>
          </a:p>
          <a:p>
            <a:r>
              <a:rPr lang="ar-JO" dirty="0"/>
              <a:t>- تجنب الشبكات العامة غير الآمنة.</a:t>
            </a:r>
          </a:p>
          <a:p>
            <a:r>
              <a:rPr lang="ar-JO" dirty="0"/>
              <a:t>- التوعية الرقمية.</a:t>
            </a:r>
          </a:p>
          <a:p>
            <a:r>
              <a:rPr lang="ar-JO" dirty="0"/>
              <a:t>- استخدام برامج الحماية.</a:t>
            </a:r>
          </a:p>
          <a:p>
            <a:r>
              <a:rPr lang="ar-JO" dirty="0"/>
              <a:t>- تفعيل التحقق بخطوتين.</a:t>
            </a:r>
          </a:p>
          <a:p>
            <a:r>
              <a:rPr lang="ar-JO" dirty="0"/>
              <a:t>- حذف البيانات غير الضرورية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447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78E56-C33B-7092-298E-C3B92CF36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النتائج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23F8B-C563-4591-E26C-B1A1647DD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/>
              <a:t>الهواتف الذكية ضرورية ولكن استخدامها يتطلب وعيًا.</a:t>
            </a:r>
          </a:p>
          <a:p>
            <a:r>
              <a:rPr lang="ar-JO" dirty="0"/>
              <a:t>- الاستخدام غير الآمن يؤدي إلى مخاطر متعددة.</a:t>
            </a:r>
          </a:p>
          <a:p>
            <a:r>
              <a:rPr lang="ar-JO" dirty="0"/>
              <a:t>- يمكن تقليل المخاطر بإجراءات بسيطة.</a:t>
            </a:r>
          </a:p>
          <a:p>
            <a:r>
              <a:rPr lang="ar-JO"/>
              <a:t>- التوعية الرقمية تحمي المستخدمين.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354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</TotalTime>
  <Words>224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استخدام الأمن للهاتف الذكي</vt:lpstr>
      <vt:lpstr>الفكرة </vt:lpstr>
      <vt:lpstr>الاستخدامات </vt:lpstr>
      <vt:lpstr>التهديدات والمخاطر  </vt:lpstr>
      <vt:lpstr>آلية التنفيذ</vt:lpstr>
      <vt:lpstr>النتائج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Abood Abu Arish</dc:creator>
  <cp:lastModifiedBy>Abood Abu Arish</cp:lastModifiedBy>
  <cp:revision>1</cp:revision>
  <dcterms:created xsi:type="dcterms:W3CDTF">2025-11-06T18:56:50Z</dcterms:created>
  <dcterms:modified xsi:type="dcterms:W3CDTF">2025-11-06T19:07:07Z</dcterms:modified>
</cp:coreProperties>
</file>