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8"/>
  </p:notesMasterIdLst>
  <p:sldIdLst>
    <p:sldId id="256" r:id="rId2"/>
    <p:sldId id="260" r:id="rId3"/>
    <p:sldId id="262" r:id="rId4"/>
    <p:sldId id="264" r:id="rId5"/>
    <p:sldId id="259" r:id="rId6"/>
    <p:sldId id="261" r:id="rId7"/>
  </p:sldIdLst>
  <p:sldSz cx="9144000" cy="5143500" type="screen16x9"/>
  <p:notesSz cx="6858000" cy="9144000"/>
  <p:embeddedFontLst>
    <p:embeddedFont>
      <p:font typeface="Albert Sans Black" panose="020B0604020202020204" charset="0"/>
      <p:bold r:id="rId9"/>
      <p:boldItalic r:id="rId10"/>
    </p:embeddedFont>
    <p:embeddedFont>
      <p:font typeface="Assistant" pitchFamily="2" charset="-79"/>
      <p:regular r:id="rId11"/>
      <p:bold r:id="rId12"/>
    </p:embeddedFont>
    <p:embeddedFont>
      <p:font typeface="Dubai" panose="020B0503030403030204" pitchFamily="34" charset="-78"/>
      <p:regular r:id="rId13"/>
      <p:bold r:id="rId14"/>
    </p:embeddedFont>
    <p:embeddedFont>
      <p:font typeface="Dubai Medium" panose="020B0603030403030204" pitchFamily="34" charset="-78"/>
      <p:regular r:id="rId15"/>
    </p:embeddedFont>
    <p:embeddedFont>
      <p:font typeface="Nunito Light" pitchFamily="2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CE0E06-BFB4-4AD5-BBA7-329080B6046A}">
  <a:tblStyle styleId="{45CE0E06-BFB4-4AD5-BBA7-329080B604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74C31B-95BD-4ACB-912E-F5FEAD24E02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9e095bcf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9e095bcf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1125d80b4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1125d80b4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761669"/>
            <a:ext cx="4924200" cy="323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700"/>
              <a:buNone/>
              <a:defRPr sz="5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3993164"/>
            <a:ext cx="35952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34200" y="-719700"/>
            <a:ext cx="10753325" cy="5664639"/>
            <a:chOff x="-1034200" y="-719700"/>
            <a:chExt cx="10753325" cy="5664639"/>
          </a:xfrm>
        </p:grpSpPr>
        <p:sp>
          <p:nvSpPr>
            <p:cNvPr id="13" name="Google Shape;13;p2"/>
            <p:cNvSpPr/>
            <p:nvPr/>
          </p:nvSpPr>
          <p:spPr>
            <a:xfrm>
              <a:off x="-1034200" y="-719700"/>
              <a:ext cx="1749300" cy="1749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352045" flipH="1">
              <a:off x="4437245" y="185698"/>
              <a:ext cx="269611" cy="269615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63" y="210"/>
                  </a:moveTo>
                  <a:lnTo>
                    <a:pt x="105" y="152"/>
                  </a:lnTo>
                  <a:lnTo>
                    <a:pt x="47" y="209"/>
                  </a:lnTo>
                  <a:lnTo>
                    <a:pt x="0" y="163"/>
                  </a:lnTo>
                  <a:lnTo>
                    <a:pt x="57" y="105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105" y="58"/>
                  </a:lnTo>
                  <a:lnTo>
                    <a:pt x="162" y="0"/>
                  </a:lnTo>
                  <a:lnTo>
                    <a:pt x="209" y="47"/>
                  </a:lnTo>
                  <a:lnTo>
                    <a:pt x="152" y="105"/>
                  </a:lnTo>
                  <a:lnTo>
                    <a:pt x="210" y="163"/>
                  </a:lnTo>
                  <a:lnTo>
                    <a:pt x="163" y="210"/>
                  </a:lnTo>
                  <a:close/>
                  <a:moveTo>
                    <a:pt x="105" y="137"/>
                  </a:moveTo>
                  <a:lnTo>
                    <a:pt x="163" y="194"/>
                  </a:lnTo>
                  <a:lnTo>
                    <a:pt x="194" y="163"/>
                  </a:lnTo>
                  <a:lnTo>
                    <a:pt x="136" y="105"/>
                  </a:lnTo>
                  <a:lnTo>
                    <a:pt x="193" y="47"/>
                  </a:lnTo>
                  <a:lnTo>
                    <a:pt x="162" y="16"/>
                  </a:lnTo>
                  <a:lnTo>
                    <a:pt x="105" y="73"/>
                  </a:lnTo>
                  <a:lnTo>
                    <a:pt x="47" y="16"/>
                  </a:lnTo>
                  <a:lnTo>
                    <a:pt x="16" y="47"/>
                  </a:lnTo>
                  <a:lnTo>
                    <a:pt x="74" y="105"/>
                  </a:lnTo>
                  <a:lnTo>
                    <a:pt x="16" y="163"/>
                  </a:lnTo>
                  <a:lnTo>
                    <a:pt x="47" y="194"/>
                  </a:lnTo>
                  <a:lnTo>
                    <a:pt x="105" y="1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352047" flipH="1">
              <a:off x="300068" y="1156543"/>
              <a:ext cx="116831" cy="116833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8" y="97"/>
                  </a:cubicBezTo>
                  <a:cubicBezTo>
                    <a:pt x="75" y="97"/>
                    <a:pt x="97" y="76"/>
                    <a:pt x="97" y="49"/>
                  </a:cubicBezTo>
                  <a:cubicBezTo>
                    <a:pt x="97" y="22"/>
                    <a:pt x="75" y="0"/>
                    <a:pt x="48" y="0"/>
                  </a:cubicBezTo>
                  <a:close/>
                  <a:moveTo>
                    <a:pt x="48" y="79"/>
                  </a:moveTo>
                  <a:cubicBezTo>
                    <a:pt x="32" y="79"/>
                    <a:pt x="18" y="66"/>
                    <a:pt x="18" y="49"/>
                  </a:cubicBezTo>
                  <a:cubicBezTo>
                    <a:pt x="18" y="32"/>
                    <a:pt x="32" y="18"/>
                    <a:pt x="48" y="18"/>
                  </a:cubicBezTo>
                  <a:cubicBezTo>
                    <a:pt x="65" y="18"/>
                    <a:pt x="79" y="32"/>
                    <a:pt x="79" y="49"/>
                  </a:cubicBezTo>
                  <a:cubicBezTo>
                    <a:pt x="79" y="66"/>
                    <a:pt x="65" y="79"/>
                    <a:pt x="48" y="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1352049" flipH="1">
              <a:off x="4893256" y="112581"/>
              <a:ext cx="84735" cy="84736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35" y="0"/>
                  </a:moveTo>
                  <a:cubicBezTo>
                    <a:pt x="55" y="0"/>
                    <a:pt x="70" y="15"/>
                    <a:pt x="70" y="35"/>
                  </a:cubicBezTo>
                  <a:cubicBezTo>
                    <a:pt x="70" y="54"/>
                    <a:pt x="55" y="70"/>
                    <a:pt x="35" y="70"/>
                  </a:cubicBezTo>
                  <a:cubicBezTo>
                    <a:pt x="16" y="70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lose/>
                  <a:moveTo>
                    <a:pt x="57" y="35"/>
                  </a:moveTo>
                  <a:cubicBezTo>
                    <a:pt x="57" y="23"/>
                    <a:pt x="47" y="13"/>
                    <a:pt x="35" y="13"/>
                  </a:cubicBezTo>
                  <a:cubicBezTo>
                    <a:pt x="23" y="13"/>
                    <a:pt x="13" y="23"/>
                    <a:pt x="13" y="35"/>
                  </a:cubicBezTo>
                  <a:cubicBezTo>
                    <a:pt x="13" y="47"/>
                    <a:pt x="23" y="57"/>
                    <a:pt x="35" y="57"/>
                  </a:cubicBezTo>
                  <a:cubicBezTo>
                    <a:pt x="47" y="57"/>
                    <a:pt x="57" y="47"/>
                    <a:pt x="5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1352050" flipH="1">
              <a:off x="8679683" y="246685"/>
              <a:ext cx="147643" cy="147646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115" y="47"/>
                  </a:moveTo>
                  <a:lnTo>
                    <a:pt x="68" y="115"/>
                  </a:lnTo>
                  <a:lnTo>
                    <a:pt x="0" y="68"/>
                  </a:lnTo>
                  <a:lnTo>
                    <a:pt x="47" y="0"/>
                  </a:lnTo>
                  <a:lnTo>
                    <a:pt x="115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1352050" flipH="1">
              <a:off x="571067" y="364703"/>
              <a:ext cx="147643" cy="147646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115" y="47"/>
                  </a:moveTo>
                  <a:lnTo>
                    <a:pt x="68" y="115"/>
                  </a:lnTo>
                  <a:lnTo>
                    <a:pt x="0" y="69"/>
                  </a:lnTo>
                  <a:lnTo>
                    <a:pt x="47" y="0"/>
                  </a:lnTo>
                  <a:lnTo>
                    <a:pt x="115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1352050" flipH="1">
              <a:off x="8775155" y="1044265"/>
              <a:ext cx="240081" cy="241369"/>
            </a:xfrm>
            <a:custGeom>
              <a:avLst/>
              <a:gdLst/>
              <a:ahLst/>
              <a:cxnLst/>
              <a:rect l="l" t="t" r="r" b="b"/>
              <a:pathLst>
                <a:path w="187" h="188" extrusionOk="0">
                  <a:moveTo>
                    <a:pt x="187" y="135"/>
                  </a:moveTo>
                  <a:lnTo>
                    <a:pt x="52" y="188"/>
                  </a:lnTo>
                  <a:lnTo>
                    <a:pt x="0" y="53"/>
                  </a:lnTo>
                  <a:lnTo>
                    <a:pt x="135" y="0"/>
                  </a:lnTo>
                  <a:lnTo>
                    <a:pt x="187" y="135"/>
                  </a:lnTo>
                  <a:close/>
                  <a:moveTo>
                    <a:pt x="56" y="178"/>
                  </a:moveTo>
                  <a:lnTo>
                    <a:pt x="177" y="131"/>
                  </a:lnTo>
                  <a:lnTo>
                    <a:pt x="130" y="11"/>
                  </a:lnTo>
                  <a:lnTo>
                    <a:pt x="10" y="57"/>
                  </a:lnTo>
                  <a:lnTo>
                    <a:pt x="56" y="178"/>
                  </a:lnTo>
                  <a:close/>
                  <a:moveTo>
                    <a:pt x="152" y="120"/>
                  </a:moveTo>
                  <a:lnTo>
                    <a:pt x="68" y="152"/>
                  </a:lnTo>
                  <a:lnTo>
                    <a:pt x="35" y="68"/>
                  </a:lnTo>
                  <a:lnTo>
                    <a:pt x="119" y="36"/>
                  </a:lnTo>
                  <a:lnTo>
                    <a:pt x="152" y="120"/>
                  </a:lnTo>
                  <a:close/>
                  <a:moveTo>
                    <a:pt x="72" y="142"/>
                  </a:moveTo>
                  <a:lnTo>
                    <a:pt x="141" y="116"/>
                  </a:lnTo>
                  <a:lnTo>
                    <a:pt x="115" y="47"/>
                  </a:lnTo>
                  <a:lnTo>
                    <a:pt x="45" y="73"/>
                  </a:lnTo>
                  <a:lnTo>
                    <a:pt x="72" y="1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" name="Google Shape;20;p2"/>
            <p:cNvGrpSpPr/>
            <p:nvPr/>
          </p:nvGrpSpPr>
          <p:grpSpPr>
            <a:xfrm>
              <a:off x="4880239" y="4742045"/>
              <a:ext cx="287205" cy="202895"/>
              <a:chOff x="4880239" y="4742045"/>
              <a:chExt cx="287205" cy="202895"/>
            </a:xfrm>
          </p:grpSpPr>
          <p:sp>
            <p:nvSpPr>
              <p:cNvPr id="21" name="Google Shape;21;p2"/>
              <p:cNvSpPr/>
              <p:nvPr/>
            </p:nvSpPr>
            <p:spPr>
              <a:xfrm rot="1352049" flipH="1">
                <a:off x="4900333" y="4793890"/>
                <a:ext cx="130954" cy="130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78" y="13"/>
                    </a:moveTo>
                    <a:cubicBezTo>
                      <a:pt x="100" y="26"/>
                      <a:pt x="108" y="55"/>
                      <a:pt x="96" y="77"/>
                    </a:cubicBezTo>
                    <a:cubicBezTo>
                      <a:pt x="83" y="100"/>
                      <a:pt x="54" y="108"/>
                      <a:pt x="31" y="95"/>
                    </a:cubicBezTo>
                    <a:cubicBezTo>
                      <a:pt x="8" y="82"/>
                      <a:pt x="0" y="53"/>
                      <a:pt x="13" y="31"/>
                    </a:cubicBezTo>
                    <a:cubicBezTo>
                      <a:pt x="26" y="8"/>
                      <a:pt x="55" y="0"/>
                      <a:pt x="78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352051" flipH="1">
                <a:off x="5077358" y="4754110"/>
                <a:ext cx="78315" cy="77033"/>
              </a:xfrm>
              <a:custGeom>
                <a:avLst/>
                <a:gdLst/>
                <a:ahLst/>
                <a:cxnLst/>
                <a:rect l="l" t="t" r="r" b="b"/>
                <a:pathLst>
                  <a:path w="65" h="64" extrusionOk="0">
                    <a:moveTo>
                      <a:pt x="46" y="7"/>
                    </a:moveTo>
                    <a:cubicBezTo>
                      <a:pt x="60" y="15"/>
                      <a:pt x="65" y="32"/>
                      <a:pt x="57" y="46"/>
                    </a:cubicBezTo>
                    <a:cubicBezTo>
                      <a:pt x="49" y="59"/>
                      <a:pt x="32" y="64"/>
                      <a:pt x="18" y="56"/>
                    </a:cubicBezTo>
                    <a:cubicBezTo>
                      <a:pt x="5" y="49"/>
                      <a:pt x="0" y="32"/>
                      <a:pt x="8" y="18"/>
                    </a:cubicBezTo>
                    <a:cubicBezTo>
                      <a:pt x="15" y="4"/>
                      <a:pt x="33" y="0"/>
                      <a:pt x="46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352050" flipH="1">
              <a:off x="186322" y="229821"/>
              <a:ext cx="127102" cy="127104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64" y="47"/>
                  </a:moveTo>
                  <a:lnTo>
                    <a:pt x="99" y="85"/>
                  </a:lnTo>
                  <a:lnTo>
                    <a:pt x="52" y="64"/>
                  </a:lnTo>
                  <a:lnTo>
                    <a:pt x="13" y="99"/>
                  </a:lnTo>
                  <a:lnTo>
                    <a:pt x="35" y="51"/>
                  </a:lnTo>
                  <a:lnTo>
                    <a:pt x="0" y="13"/>
                  </a:lnTo>
                  <a:lnTo>
                    <a:pt x="47" y="35"/>
                  </a:lnTo>
                  <a:lnTo>
                    <a:pt x="86" y="0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47725" y="-719700"/>
              <a:ext cx="1571400" cy="15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6813" y="4427526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127" y="228"/>
                  </a:moveTo>
                  <a:lnTo>
                    <a:pt x="0" y="126"/>
                  </a:lnTo>
                  <a:lnTo>
                    <a:pt x="103" y="0"/>
                  </a:lnTo>
                  <a:lnTo>
                    <a:pt x="228" y="103"/>
                  </a:lnTo>
                  <a:lnTo>
                    <a:pt x="127" y="228"/>
                  </a:lnTo>
                  <a:close/>
                  <a:moveTo>
                    <a:pt x="13" y="125"/>
                  </a:moveTo>
                  <a:lnTo>
                    <a:pt x="125" y="215"/>
                  </a:lnTo>
                  <a:lnTo>
                    <a:pt x="215" y="104"/>
                  </a:lnTo>
                  <a:lnTo>
                    <a:pt x="105" y="13"/>
                  </a:lnTo>
                  <a:lnTo>
                    <a:pt x="13" y="125"/>
                  </a:lnTo>
                  <a:close/>
                  <a:moveTo>
                    <a:pt x="121" y="186"/>
                  </a:moveTo>
                  <a:lnTo>
                    <a:pt x="44" y="121"/>
                  </a:lnTo>
                  <a:lnTo>
                    <a:pt x="107" y="44"/>
                  </a:lnTo>
                  <a:lnTo>
                    <a:pt x="186" y="107"/>
                  </a:lnTo>
                  <a:lnTo>
                    <a:pt x="121" y="186"/>
                  </a:lnTo>
                  <a:close/>
                  <a:moveTo>
                    <a:pt x="56" y="120"/>
                  </a:moveTo>
                  <a:lnTo>
                    <a:pt x="120" y="173"/>
                  </a:lnTo>
                  <a:lnTo>
                    <a:pt x="173" y="108"/>
                  </a:lnTo>
                  <a:lnTo>
                    <a:pt x="109" y="55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32002" y="4608497"/>
              <a:ext cx="309412" cy="308134"/>
            </a:xfrm>
            <a:custGeom>
              <a:avLst/>
              <a:gdLst/>
              <a:ahLst/>
              <a:cxnLst/>
              <a:rect l="l" t="t" r="r" b="b"/>
              <a:pathLst>
                <a:path w="241" h="240" extrusionOk="0">
                  <a:moveTo>
                    <a:pt x="241" y="121"/>
                  </a:moveTo>
                  <a:lnTo>
                    <a:pt x="162" y="144"/>
                  </a:lnTo>
                  <a:lnTo>
                    <a:pt x="184" y="222"/>
                  </a:lnTo>
                  <a:lnTo>
                    <a:pt x="119" y="240"/>
                  </a:lnTo>
                  <a:lnTo>
                    <a:pt x="98" y="161"/>
                  </a:lnTo>
                  <a:lnTo>
                    <a:pt x="18" y="182"/>
                  </a:lnTo>
                  <a:lnTo>
                    <a:pt x="0" y="118"/>
                  </a:lnTo>
                  <a:lnTo>
                    <a:pt x="80" y="96"/>
                  </a:lnTo>
                  <a:lnTo>
                    <a:pt x="58" y="18"/>
                  </a:lnTo>
                  <a:lnTo>
                    <a:pt x="122" y="0"/>
                  </a:lnTo>
                  <a:lnTo>
                    <a:pt x="144" y="79"/>
                  </a:lnTo>
                  <a:lnTo>
                    <a:pt x="223" y="57"/>
                  </a:lnTo>
                  <a:lnTo>
                    <a:pt x="241" y="121"/>
                  </a:lnTo>
                  <a:close/>
                  <a:moveTo>
                    <a:pt x="148" y="135"/>
                  </a:moveTo>
                  <a:lnTo>
                    <a:pt x="227" y="113"/>
                  </a:lnTo>
                  <a:lnTo>
                    <a:pt x="216" y="71"/>
                  </a:lnTo>
                  <a:lnTo>
                    <a:pt x="136" y="93"/>
                  </a:lnTo>
                  <a:lnTo>
                    <a:pt x="115" y="14"/>
                  </a:lnTo>
                  <a:lnTo>
                    <a:pt x="71" y="26"/>
                  </a:lnTo>
                  <a:lnTo>
                    <a:pt x="93" y="105"/>
                  </a:lnTo>
                  <a:lnTo>
                    <a:pt x="15" y="127"/>
                  </a:lnTo>
                  <a:lnTo>
                    <a:pt x="26" y="169"/>
                  </a:lnTo>
                  <a:lnTo>
                    <a:pt x="105" y="147"/>
                  </a:lnTo>
                  <a:lnTo>
                    <a:pt x="127" y="226"/>
                  </a:lnTo>
                  <a:lnTo>
                    <a:pt x="169" y="214"/>
                  </a:lnTo>
                  <a:lnTo>
                    <a:pt x="148" y="1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Google Shape;27;p2"/>
            <p:cNvGrpSpPr/>
            <p:nvPr/>
          </p:nvGrpSpPr>
          <p:grpSpPr>
            <a:xfrm rot="4119212">
              <a:off x="8497649" y="3574392"/>
              <a:ext cx="219902" cy="194208"/>
              <a:chOff x="8617855" y="966235"/>
              <a:chExt cx="62230" cy="54957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8646141" y="966235"/>
                <a:ext cx="33944" cy="3475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3" extrusionOk="0">
                    <a:moveTo>
                      <a:pt x="21" y="14"/>
                    </a:moveTo>
                    <a:lnTo>
                      <a:pt x="42" y="0"/>
                    </a:lnTo>
                    <a:lnTo>
                      <a:pt x="29" y="22"/>
                    </a:lnTo>
                    <a:lnTo>
                      <a:pt x="42" y="43"/>
                    </a:lnTo>
                    <a:lnTo>
                      <a:pt x="21" y="28"/>
                    </a:lnTo>
                    <a:lnTo>
                      <a:pt x="0" y="43"/>
                    </a:lnTo>
                    <a:lnTo>
                      <a:pt x="14" y="22"/>
                    </a:lnTo>
                    <a:lnTo>
                      <a:pt x="0" y="0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17855" y="998563"/>
                <a:ext cx="23437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29" h="28" extrusionOk="0">
                    <a:moveTo>
                      <a:pt x="16" y="17"/>
                    </a:moveTo>
                    <a:lnTo>
                      <a:pt x="9" y="28"/>
                    </a:lnTo>
                    <a:lnTo>
                      <a:pt x="12" y="15"/>
                    </a:lnTo>
                    <a:lnTo>
                      <a:pt x="0" y="7"/>
                    </a:lnTo>
                    <a:lnTo>
                      <a:pt x="13" y="10"/>
                    </a:lnTo>
                    <a:lnTo>
                      <a:pt x="21" y="0"/>
                    </a:lnTo>
                    <a:lnTo>
                      <a:pt x="18" y="12"/>
                    </a:lnTo>
                    <a:lnTo>
                      <a:pt x="29" y="20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7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7"/>
          <p:cNvSpPr txBox="1">
            <a:spLocks noGrp="1"/>
          </p:cNvSpPr>
          <p:nvPr>
            <p:ph type="subTitle" idx="1"/>
          </p:nvPr>
        </p:nvSpPr>
        <p:spPr>
          <a:xfrm>
            <a:off x="1029299" y="1956030"/>
            <a:ext cx="1986900" cy="6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ubTitle" idx="2"/>
          </p:nvPr>
        </p:nvSpPr>
        <p:spPr>
          <a:xfrm>
            <a:off x="3575256" y="1956030"/>
            <a:ext cx="1986900" cy="6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7"/>
          <p:cNvSpPr txBox="1">
            <a:spLocks noGrp="1"/>
          </p:cNvSpPr>
          <p:nvPr>
            <p:ph type="subTitle" idx="3"/>
          </p:nvPr>
        </p:nvSpPr>
        <p:spPr>
          <a:xfrm>
            <a:off x="6129878" y="1956030"/>
            <a:ext cx="1983000" cy="6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7"/>
          <p:cNvSpPr txBox="1">
            <a:spLocks noGrp="1"/>
          </p:cNvSpPr>
          <p:nvPr>
            <p:ph type="subTitle" idx="4"/>
          </p:nvPr>
        </p:nvSpPr>
        <p:spPr>
          <a:xfrm>
            <a:off x="1029299" y="3575575"/>
            <a:ext cx="1986900" cy="6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7"/>
          <p:cNvSpPr txBox="1">
            <a:spLocks noGrp="1"/>
          </p:cNvSpPr>
          <p:nvPr>
            <p:ph type="subTitle" idx="5"/>
          </p:nvPr>
        </p:nvSpPr>
        <p:spPr>
          <a:xfrm>
            <a:off x="3575256" y="3575575"/>
            <a:ext cx="1986900" cy="6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subTitle" idx="6"/>
          </p:nvPr>
        </p:nvSpPr>
        <p:spPr>
          <a:xfrm>
            <a:off x="6129878" y="3575575"/>
            <a:ext cx="1983000" cy="6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7"/>
          <p:cNvSpPr txBox="1">
            <a:spLocks noGrp="1"/>
          </p:cNvSpPr>
          <p:nvPr>
            <p:ph type="subTitle" idx="7"/>
          </p:nvPr>
        </p:nvSpPr>
        <p:spPr>
          <a:xfrm>
            <a:off x="1029299" y="1285875"/>
            <a:ext cx="1986900" cy="67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18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sp>
        <p:nvSpPr>
          <p:cNvPr id="268" name="Google Shape;268;p17"/>
          <p:cNvSpPr txBox="1">
            <a:spLocks noGrp="1"/>
          </p:cNvSpPr>
          <p:nvPr>
            <p:ph type="subTitle" idx="8"/>
          </p:nvPr>
        </p:nvSpPr>
        <p:spPr>
          <a:xfrm>
            <a:off x="3575256" y="1285875"/>
            <a:ext cx="1986900" cy="67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18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9"/>
          </p:nvPr>
        </p:nvSpPr>
        <p:spPr>
          <a:xfrm>
            <a:off x="6129878" y="1285875"/>
            <a:ext cx="1983000" cy="67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18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subTitle" idx="13"/>
          </p:nvPr>
        </p:nvSpPr>
        <p:spPr>
          <a:xfrm>
            <a:off x="1029299" y="2900925"/>
            <a:ext cx="1986900" cy="67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18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subTitle" idx="14"/>
          </p:nvPr>
        </p:nvSpPr>
        <p:spPr>
          <a:xfrm>
            <a:off x="3575252" y="2900925"/>
            <a:ext cx="1986900" cy="67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18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subTitle" idx="15"/>
          </p:nvPr>
        </p:nvSpPr>
        <p:spPr>
          <a:xfrm>
            <a:off x="6127801" y="2900925"/>
            <a:ext cx="1986900" cy="67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18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grpSp>
        <p:nvGrpSpPr>
          <p:cNvPr id="273" name="Google Shape;273;p17"/>
          <p:cNvGrpSpPr/>
          <p:nvPr/>
        </p:nvGrpSpPr>
        <p:grpSpPr>
          <a:xfrm>
            <a:off x="-2383025" y="-1362825"/>
            <a:ext cx="12280425" cy="6658150"/>
            <a:chOff x="-2383025" y="-1362825"/>
            <a:chExt cx="12280425" cy="6658150"/>
          </a:xfrm>
        </p:grpSpPr>
        <p:sp>
          <p:nvSpPr>
            <p:cNvPr id="274" name="Google Shape;274;p17"/>
            <p:cNvSpPr/>
            <p:nvPr/>
          </p:nvSpPr>
          <p:spPr>
            <a:xfrm>
              <a:off x="6679600" y="-1362825"/>
              <a:ext cx="1749300" cy="1749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-2383025" y="1390350"/>
              <a:ext cx="2871600" cy="28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8326000" y="3723925"/>
              <a:ext cx="1571400" cy="15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 rot="1352040" flipH="1">
              <a:off x="6942408" y="117344"/>
              <a:ext cx="187621" cy="187623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8" y="97"/>
                  </a:cubicBezTo>
                  <a:cubicBezTo>
                    <a:pt x="75" y="97"/>
                    <a:pt x="97" y="76"/>
                    <a:pt x="97" y="49"/>
                  </a:cubicBezTo>
                  <a:cubicBezTo>
                    <a:pt x="97" y="22"/>
                    <a:pt x="75" y="0"/>
                    <a:pt x="48" y="0"/>
                  </a:cubicBezTo>
                  <a:close/>
                  <a:moveTo>
                    <a:pt x="48" y="79"/>
                  </a:moveTo>
                  <a:cubicBezTo>
                    <a:pt x="32" y="79"/>
                    <a:pt x="18" y="66"/>
                    <a:pt x="18" y="49"/>
                  </a:cubicBezTo>
                  <a:cubicBezTo>
                    <a:pt x="18" y="32"/>
                    <a:pt x="32" y="18"/>
                    <a:pt x="48" y="18"/>
                  </a:cubicBezTo>
                  <a:cubicBezTo>
                    <a:pt x="65" y="18"/>
                    <a:pt x="79" y="32"/>
                    <a:pt x="79" y="49"/>
                  </a:cubicBezTo>
                  <a:cubicBezTo>
                    <a:pt x="79" y="66"/>
                    <a:pt x="65" y="79"/>
                    <a:pt x="48" y="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 rot="1352050" flipH="1">
              <a:off x="145792" y="3613678"/>
              <a:ext cx="147643" cy="147646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115" y="47"/>
                  </a:moveTo>
                  <a:lnTo>
                    <a:pt x="68" y="115"/>
                  </a:lnTo>
                  <a:lnTo>
                    <a:pt x="0" y="69"/>
                  </a:lnTo>
                  <a:lnTo>
                    <a:pt x="47" y="0"/>
                  </a:lnTo>
                  <a:lnTo>
                    <a:pt x="115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 rot="4069167" flipH="1">
              <a:off x="8339578" y="4825422"/>
              <a:ext cx="178649" cy="178651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64" y="47"/>
                  </a:moveTo>
                  <a:lnTo>
                    <a:pt x="99" y="85"/>
                  </a:lnTo>
                  <a:lnTo>
                    <a:pt x="52" y="64"/>
                  </a:lnTo>
                  <a:lnTo>
                    <a:pt x="13" y="99"/>
                  </a:lnTo>
                  <a:lnTo>
                    <a:pt x="35" y="51"/>
                  </a:lnTo>
                  <a:lnTo>
                    <a:pt x="0" y="13"/>
                  </a:lnTo>
                  <a:lnTo>
                    <a:pt x="47" y="35"/>
                  </a:lnTo>
                  <a:lnTo>
                    <a:pt x="86" y="0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1936213" y="4651238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127" y="228"/>
                  </a:moveTo>
                  <a:lnTo>
                    <a:pt x="0" y="126"/>
                  </a:lnTo>
                  <a:lnTo>
                    <a:pt x="103" y="0"/>
                  </a:lnTo>
                  <a:lnTo>
                    <a:pt x="228" y="103"/>
                  </a:lnTo>
                  <a:lnTo>
                    <a:pt x="127" y="228"/>
                  </a:lnTo>
                  <a:close/>
                  <a:moveTo>
                    <a:pt x="13" y="125"/>
                  </a:moveTo>
                  <a:lnTo>
                    <a:pt x="125" y="215"/>
                  </a:lnTo>
                  <a:lnTo>
                    <a:pt x="215" y="104"/>
                  </a:lnTo>
                  <a:lnTo>
                    <a:pt x="105" y="13"/>
                  </a:lnTo>
                  <a:lnTo>
                    <a:pt x="13" y="125"/>
                  </a:lnTo>
                  <a:close/>
                  <a:moveTo>
                    <a:pt x="121" y="186"/>
                  </a:moveTo>
                  <a:lnTo>
                    <a:pt x="44" y="121"/>
                  </a:lnTo>
                  <a:lnTo>
                    <a:pt x="107" y="44"/>
                  </a:lnTo>
                  <a:lnTo>
                    <a:pt x="186" y="107"/>
                  </a:lnTo>
                  <a:lnTo>
                    <a:pt x="121" y="186"/>
                  </a:lnTo>
                  <a:close/>
                  <a:moveTo>
                    <a:pt x="56" y="120"/>
                  </a:moveTo>
                  <a:lnTo>
                    <a:pt x="120" y="173"/>
                  </a:lnTo>
                  <a:lnTo>
                    <a:pt x="173" y="108"/>
                  </a:lnTo>
                  <a:lnTo>
                    <a:pt x="109" y="55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204487" y="2041220"/>
              <a:ext cx="194200" cy="194200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59" y="24"/>
                  </a:moveTo>
                  <a:cubicBezTo>
                    <a:pt x="63" y="39"/>
                    <a:pt x="54" y="55"/>
                    <a:pt x="39" y="59"/>
                  </a:cubicBezTo>
                  <a:cubicBezTo>
                    <a:pt x="24" y="63"/>
                    <a:pt x="8" y="54"/>
                    <a:pt x="4" y="39"/>
                  </a:cubicBezTo>
                  <a:cubicBezTo>
                    <a:pt x="0" y="24"/>
                    <a:pt x="9" y="8"/>
                    <a:pt x="24" y="4"/>
                  </a:cubicBezTo>
                  <a:cubicBezTo>
                    <a:pt x="39" y="0"/>
                    <a:pt x="55" y="9"/>
                    <a:pt x="59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" name="Google Shape;282;p17"/>
            <p:cNvGrpSpPr/>
            <p:nvPr/>
          </p:nvGrpSpPr>
          <p:grpSpPr>
            <a:xfrm>
              <a:off x="8735301" y="1421200"/>
              <a:ext cx="193675" cy="187325"/>
              <a:chOff x="1053101" y="4428650"/>
              <a:chExt cx="193675" cy="187325"/>
            </a:xfrm>
          </p:grpSpPr>
          <p:sp>
            <p:nvSpPr>
              <p:cNvPr id="283" name="Google Shape;283;p17"/>
              <p:cNvSpPr/>
              <p:nvPr/>
            </p:nvSpPr>
            <p:spPr>
              <a:xfrm>
                <a:off x="1097551" y="4428650"/>
                <a:ext cx="104775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8" extrusionOk="0">
                    <a:moveTo>
                      <a:pt x="48" y="118"/>
                    </a:moveTo>
                    <a:lnTo>
                      <a:pt x="0" y="8"/>
                    </a:lnTo>
                    <a:lnTo>
                      <a:pt x="18" y="0"/>
                    </a:lnTo>
                    <a:lnTo>
                      <a:pt x="66" y="111"/>
                    </a:lnTo>
                    <a:lnTo>
                      <a:pt x="48" y="1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7"/>
              <p:cNvSpPr/>
              <p:nvPr/>
            </p:nvSpPr>
            <p:spPr>
              <a:xfrm>
                <a:off x="1053101" y="4469925"/>
                <a:ext cx="193675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7" extrusionOk="0">
                    <a:moveTo>
                      <a:pt x="8" y="67"/>
                    </a:moveTo>
                    <a:lnTo>
                      <a:pt x="0" y="49"/>
                    </a:lnTo>
                    <a:lnTo>
                      <a:pt x="114" y="0"/>
                    </a:lnTo>
                    <a:lnTo>
                      <a:pt x="122" y="18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" name="Google Shape;285;p17"/>
            <p:cNvGrpSpPr/>
            <p:nvPr/>
          </p:nvGrpSpPr>
          <p:grpSpPr>
            <a:xfrm rot="-7025661">
              <a:off x="2350670" y="79049"/>
              <a:ext cx="399021" cy="361995"/>
              <a:chOff x="7719165" y="612886"/>
              <a:chExt cx="670121" cy="607940"/>
            </a:xfrm>
          </p:grpSpPr>
          <p:sp>
            <p:nvSpPr>
              <p:cNvPr id="286" name="Google Shape;286;p17"/>
              <p:cNvSpPr/>
              <p:nvPr/>
            </p:nvSpPr>
            <p:spPr>
              <a:xfrm>
                <a:off x="7719165" y="992849"/>
                <a:ext cx="227980" cy="2279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35" y="0"/>
                    </a:moveTo>
                    <a:cubicBezTo>
                      <a:pt x="55" y="0"/>
                      <a:pt x="70" y="16"/>
                      <a:pt x="70" y="35"/>
                    </a:cubicBezTo>
                    <a:cubicBezTo>
                      <a:pt x="70" y="54"/>
                      <a:pt x="55" y="70"/>
                      <a:pt x="35" y="70"/>
                    </a:cubicBez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lose/>
                    <a:moveTo>
                      <a:pt x="57" y="35"/>
                    </a:moveTo>
                    <a:cubicBezTo>
                      <a:pt x="57" y="23"/>
                      <a:pt x="47" y="13"/>
                      <a:pt x="35" y="13"/>
                    </a:cubicBezTo>
                    <a:cubicBezTo>
                      <a:pt x="23" y="13"/>
                      <a:pt x="13" y="23"/>
                      <a:pt x="13" y="35"/>
                    </a:cubicBezTo>
                    <a:cubicBezTo>
                      <a:pt x="13" y="47"/>
                      <a:pt x="23" y="57"/>
                      <a:pt x="35" y="57"/>
                    </a:cubicBezTo>
                    <a:cubicBezTo>
                      <a:pt x="47" y="57"/>
                      <a:pt x="57" y="47"/>
                      <a:pt x="57" y="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8009320" y="612886"/>
                <a:ext cx="379966" cy="38341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1" extrusionOk="0">
                    <a:moveTo>
                      <a:pt x="110" y="75"/>
                    </a:moveTo>
                    <a:lnTo>
                      <a:pt x="36" y="111"/>
                    </a:lnTo>
                    <a:lnTo>
                      <a:pt x="0" y="36"/>
                    </a:lnTo>
                    <a:lnTo>
                      <a:pt x="74" y="0"/>
                    </a:lnTo>
                    <a:lnTo>
                      <a:pt x="110" y="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8" name="Google Shape;288;p17"/>
            <p:cNvSpPr/>
            <p:nvPr/>
          </p:nvSpPr>
          <p:spPr>
            <a:xfrm rot="1352049" flipH="1">
              <a:off x="4814919" y="4747106"/>
              <a:ext cx="84735" cy="84736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35" y="0"/>
                  </a:moveTo>
                  <a:cubicBezTo>
                    <a:pt x="55" y="0"/>
                    <a:pt x="70" y="15"/>
                    <a:pt x="70" y="35"/>
                  </a:cubicBezTo>
                  <a:cubicBezTo>
                    <a:pt x="70" y="54"/>
                    <a:pt x="55" y="70"/>
                    <a:pt x="35" y="70"/>
                  </a:cubicBezTo>
                  <a:cubicBezTo>
                    <a:pt x="16" y="70"/>
                    <a:pt x="0" y="54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lose/>
                  <a:moveTo>
                    <a:pt x="57" y="35"/>
                  </a:moveTo>
                  <a:cubicBezTo>
                    <a:pt x="57" y="23"/>
                    <a:pt x="47" y="13"/>
                    <a:pt x="35" y="13"/>
                  </a:cubicBezTo>
                  <a:cubicBezTo>
                    <a:pt x="23" y="13"/>
                    <a:pt x="13" y="23"/>
                    <a:pt x="13" y="35"/>
                  </a:cubicBezTo>
                  <a:cubicBezTo>
                    <a:pt x="13" y="47"/>
                    <a:pt x="23" y="57"/>
                    <a:pt x="35" y="57"/>
                  </a:cubicBezTo>
                  <a:cubicBezTo>
                    <a:pt x="47" y="57"/>
                    <a:pt x="57" y="47"/>
                    <a:pt x="5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2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" name="Google Shape;441;p26"/>
          <p:cNvGrpSpPr/>
          <p:nvPr/>
        </p:nvGrpSpPr>
        <p:grpSpPr>
          <a:xfrm>
            <a:off x="-856300" y="-2214350"/>
            <a:ext cx="11205018" cy="7684699"/>
            <a:chOff x="-856300" y="-2214350"/>
            <a:chExt cx="11205018" cy="7684699"/>
          </a:xfrm>
        </p:grpSpPr>
        <p:sp>
          <p:nvSpPr>
            <p:cNvPr id="442" name="Google Shape;442;p26"/>
            <p:cNvSpPr/>
            <p:nvPr/>
          </p:nvSpPr>
          <p:spPr>
            <a:xfrm rot="10800000">
              <a:off x="6602775" y="-2214350"/>
              <a:ext cx="2871600" cy="28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443" name="Google Shape;443;p26"/>
            <p:cNvGrpSpPr/>
            <p:nvPr/>
          </p:nvGrpSpPr>
          <p:grpSpPr>
            <a:xfrm rot="10390621">
              <a:off x="8559848" y="419201"/>
              <a:ext cx="193671" cy="187322"/>
              <a:chOff x="1053101" y="4428650"/>
              <a:chExt cx="193675" cy="187325"/>
            </a:xfrm>
          </p:grpSpPr>
          <p:sp>
            <p:nvSpPr>
              <p:cNvPr id="444" name="Google Shape;444;p26"/>
              <p:cNvSpPr/>
              <p:nvPr/>
            </p:nvSpPr>
            <p:spPr>
              <a:xfrm>
                <a:off x="1097551" y="4428650"/>
                <a:ext cx="104775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8" extrusionOk="0">
                    <a:moveTo>
                      <a:pt x="48" y="118"/>
                    </a:moveTo>
                    <a:lnTo>
                      <a:pt x="0" y="8"/>
                    </a:lnTo>
                    <a:lnTo>
                      <a:pt x="18" y="0"/>
                    </a:lnTo>
                    <a:lnTo>
                      <a:pt x="66" y="111"/>
                    </a:lnTo>
                    <a:lnTo>
                      <a:pt x="48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1053101" y="4469925"/>
                <a:ext cx="193675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7" extrusionOk="0">
                    <a:moveTo>
                      <a:pt x="8" y="67"/>
                    </a:moveTo>
                    <a:lnTo>
                      <a:pt x="0" y="49"/>
                    </a:lnTo>
                    <a:lnTo>
                      <a:pt x="114" y="0"/>
                    </a:lnTo>
                    <a:lnTo>
                      <a:pt x="122" y="18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6" name="Google Shape;446;p26"/>
            <p:cNvSpPr/>
            <p:nvPr/>
          </p:nvSpPr>
          <p:spPr>
            <a:xfrm rot="10800000">
              <a:off x="7752161" y="111056"/>
              <a:ext cx="309412" cy="308134"/>
            </a:xfrm>
            <a:custGeom>
              <a:avLst/>
              <a:gdLst/>
              <a:ahLst/>
              <a:cxnLst/>
              <a:rect l="l" t="t" r="r" b="b"/>
              <a:pathLst>
                <a:path w="241" h="240" extrusionOk="0">
                  <a:moveTo>
                    <a:pt x="241" y="121"/>
                  </a:moveTo>
                  <a:lnTo>
                    <a:pt x="162" y="144"/>
                  </a:lnTo>
                  <a:lnTo>
                    <a:pt x="184" y="222"/>
                  </a:lnTo>
                  <a:lnTo>
                    <a:pt x="119" y="240"/>
                  </a:lnTo>
                  <a:lnTo>
                    <a:pt x="98" y="161"/>
                  </a:lnTo>
                  <a:lnTo>
                    <a:pt x="18" y="182"/>
                  </a:lnTo>
                  <a:lnTo>
                    <a:pt x="0" y="118"/>
                  </a:lnTo>
                  <a:lnTo>
                    <a:pt x="80" y="96"/>
                  </a:lnTo>
                  <a:lnTo>
                    <a:pt x="58" y="18"/>
                  </a:lnTo>
                  <a:lnTo>
                    <a:pt x="122" y="0"/>
                  </a:lnTo>
                  <a:lnTo>
                    <a:pt x="144" y="79"/>
                  </a:lnTo>
                  <a:lnTo>
                    <a:pt x="223" y="57"/>
                  </a:lnTo>
                  <a:lnTo>
                    <a:pt x="241" y="121"/>
                  </a:lnTo>
                  <a:close/>
                  <a:moveTo>
                    <a:pt x="148" y="135"/>
                  </a:moveTo>
                  <a:lnTo>
                    <a:pt x="227" y="113"/>
                  </a:lnTo>
                  <a:lnTo>
                    <a:pt x="216" y="71"/>
                  </a:lnTo>
                  <a:lnTo>
                    <a:pt x="136" y="93"/>
                  </a:lnTo>
                  <a:lnTo>
                    <a:pt x="115" y="14"/>
                  </a:lnTo>
                  <a:lnTo>
                    <a:pt x="71" y="26"/>
                  </a:lnTo>
                  <a:lnTo>
                    <a:pt x="93" y="105"/>
                  </a:lnTo>
                  <a:lnTo>
                    <a:pt x="15" y="127"/>
                  </a:lnTo>
                  <a:lnTo>
                    <a:pt x="26" y="169"/>
                  </a:lnTo>
                  <a:lnTo>
                    <a:pt x="105" y="147"/>
                  </a:lnTo>
                  <a:lnTo>
                    <a:pt x="127" y="226"/>
                  </a:lnTo>
                  <a:lnTo>
                    <a:pt x="169" y="214"/>
                  </a:lnTo>
                  <a:lnTo>
                    <a:pt x="148" y="1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-856300" y="-439875"/>
              <a:ext cx="1571400" cy="15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448" name="Google Shape;448;p26"/>
            <p:cNvGrpSpPr/>
            <p:nvPr/>
          </p:nvGrpSpPr>
          <p:grpSpPr>
            <a:xfrm>
              <a:off x="160040" y="3697718"/>
              <a:ext cx="189673" cy="183653"/>
              <a:chOff x="703450" y="6658498"/>
              <a:chExt cx="219758" cy="212783"/>
            </a:xfrm>
          </p:grpSpPr>
          <p:sp>
            <p:nvSpPr>
              <p:cNvPr id="449" name="Google Shape;449;p26"/>
              <p:cNvSpPr/>
              <p:nvPr/>
            </p:nvSpPr>
            <p:spPr>
              <a:xfrm>
                <a:off x="781936" y="6658498"/>
                <a:ext cx="64533" cy="212783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2" extrusionOk="0">
                    <a:moveTo>
                      <a:pt x="0" y="120"/>
                    </a:moveTo>
                    <a:lnTo>
                      <a:pt x="17" y="0"/>
                    </a:lnTo>
                    <a:lnTo>
                      <a:pt x="37" y="3"/>
                    </a:lnTo>
                    <a:lnTo>
                      <a:pt x="19" y="122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703450" y="6733496"/>
                <a:ext cx="219758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7" extrusionOk="0">
                    <a:moveTo>
                      <a:pt x="0" y="19"/>
                    </a:moveTo>
                    <a:lnTo>
                      <a:pt x="4" y="0"/>
                    </a:lnTo>
                    <a:lnTo>
                      <a:pt x="126" y="16"/>
                    </a:lnTo>
                    <a:lnTo>
                      <a:pt x="123" y="3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1" name="Google Shape;451;p26"/>
            <p:cNvSpPr/>
            <p:nvPr/>
          </p:nvSpPr>
          <p:spPr>
            <a:xfrm>
              <a:off x="618000" y="220973"/>
              <a:ext cx="194190" cy="192685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129" y="52"/>
                  </a:moveTo>
                  <a:lnTo>
                    <a:pt x="76" y="128"/>
                  </a:lnTo>
                  <a:lnTo>
                    <a:pt x="0" y="76"/>
                  </a:lnTo>
                  <a:lnTo>
                    <a:pt x="53" y="0"/>
                  </a:lnTo>
                  <a:lnTo>
                    <a:pt x="129" y="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6"/>
            <p:cNvSpPr/>
            <p:nvPr/>
          </p:nvSpPr>
          <p:spPr>
            <a:xfrm rot="-4499888">
              <a:off x="8600536" y="3722167"/>
              <a:ext cx="1571563" cy="1571563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453" name="Google Shape;453;p26"/>
            <p:cNvSpPr/>
            <p:nvPr/>
          </p:nvSpPr>
          <p:spPr>
            <a:xfrm rot="2444244" flipH="1">
              <a:off x="8634530" y="4845638"/>
              <a:ext cx="169382" cy="169372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64" y="47"/>
                  </a:moveTo>
                  <a:lnTo>
                    <a:pt x="99" y="85"/>
                  </a:lnTo>
                  <a:lnTo>
                    <a:pt x="52" y="64"/>
                  </a:lnTo>
                  <a:lnTo>
                    <a:pt x="13" y="99"/>
                  </a:lnTo>
                  <a:lnTo>
                    <a:pt x="35" y="51"/>
                  </a:lnTo>
                  <a:lnTo>
                    <a:pt x="0" y="13"/>
                  </a:lnTo>
                  <a:lnTo>
                    <a:pt x="47" y="35"/>
                  </a:lnTo>
                  <a:lnTo>
                    <a:pt x="86" y="0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4" name="Google Shape;454;p26"/>
            <p:cNvGrpSpPr/>
            <p:nvPr/>
          </p:nvGrpSpPr>
          <p:grpSpPr>
            <a:xfrm rot="-4500040">
              <a:off x="8792942" y="3776837"/>
              <a:ext cx="240303" cy="376869"/>
              <a:chOff x="7448765" y="3472610"/>
              <a:chExt cx="240311" cy="376881"/>
            </a:xfrm>
          </p:grpSpPr>
          <p:sp>
            <p:nvSpPr>
              <p:cNvPr id="455" name="Google Shape;455;p26"/>
              <p:cNvSpPr/>
              <p:nvPr/>
            </p:nvSpPr>
            <p:spPr>
              <a:xfrm rot="1351640" flipH="1">
                <a:off x="7466303" y="3490148"/>
                <a:ext cx="114323" cy="11432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 rot="1354910" flipH="1">
                <a:off x="7608860" y="3769275"/>
                <a:ext cx="69531" cy="6953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7" name="Google Shape;457;p26"/>
            <p:cNvSpPr/>
            <p:nvPr/>
          </p:nvSpPr>
          <p:spPr>
            <a:xfrm rot="-9447953" flipH="1">
              <a:off x="4361651" y="206714"/>
              <a:ext cx="116831" cy="116833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8" y="97"/>
                  </a:cubicBezTo>
                  <a:cubicBezTo>
                    <a:pt x="75" y="97"/>
                    <a:pt x="97" y="76"/>
                    <a:pt x="97" y="49"/>
                  </a:cubicBezTo>
                  <a:cubicBezTo>
                    <a:pt x="97" y="22"/>
                    <a:pt x="75" y="0"/>
                    <a:pt x="48" y="0"/>
                  </a:cubicBezTo>
                  <a:close/>
                  <a:moveTo>
                    <a:pt x="48" y="79"/>
                  </a:moveTo>
                  <a:cubicBezTo>
                    <a:pt x="32" y="79"/>
                    <a:pt x="18" y="66"/>
                    <a:pt x="18" y="49"/>
                  </a:cubicBezTo>
                  <a:cubicBezTo>
                    <a:pt x="18" y="32"/>
                    <a:pt x="32" y="18"/>
                    <a:pt x="48" y="18"/>
                  </a:cubicBezTo>
                  <a:cubicBezTo>
                    <a:pt x="65" y="18"/>
                    <a:pt x="79" y="32"/>
                    <a:pt x="79" y="49"/>
                  </a:cubicBezTo>
                  <a:cubicBezTo>
                    <a:pt x="79" y="66"/>
                    <a:pt x="65" y="79"/>
                    <a:pt x="48" y="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6"/>
            <p:cNvSpPr/>
            <p:nvPr/>
          </p:nvSpPr>
          <p:spPr>
            <a:xfrm rot="4005251">
              <a:off x="2858952" y="4776247"/>
              <a:ext cx="309412" cy="308134"/>
            </a:xfrm>
            <a:custGeom>
              <a:avLst/>
              <a:gdLst/>
              <a:ahLst/>
              <a:cxnLst/>
              <a:rect l="l" t="t" r="r" b="b"/>
              <a:pathLst>
                <a:path w="241" h="240" extrusionOk="0">
                  <a:moveTo>
                    <a:pt x="241" y="121"/>
                  </a:moveTo>
                  <a:lnTo>
                    <a:pt x="162" y="144"/>
                  </a:lnTo>
                  <a:lnTo>
                    <a:pt x="184" y="222"/>
                  </a:lnTo>
                  <a:lnTo>
                    <a:pt x="119" y="240"/>
                  </a:lnTo>
                  <a:lnTo>
                    <a:pt x="98" y="161"/>
                  </a:lnTo>
                  <a:lnTo>
                    <a:pt x="18" y="182"/>
                  </a:lnTo>
                  <a:lnTo>
                    <a:pt x="0" y="118"/>
                  </a:lnTo>
                  <a:lnTo>
                    <a:pt x="80" y="96"/>
                  </a:lnTo>
                  <a:lnTo>
                    <a:pt x="58" y="18"/>
                  </a:lnTo>
                  <a:lnTo>
                    <a:pt x="122" y="0"/>
                  </a:lnTo>
                  <a:lnTo>
                    <a:pt x="144" y="79"/>
                  </a:lnTo>
                  <a:lnTo>
                    <a:pt x="223" y="57"/>
                  </a:lnTo>
                  <a:lnTo>
                    <a:pt x="241" y="121"/>
                  </a:lnTo>
                  <a:close/>
                  <a:moveTo>
                    <a:pt x="148" y="135"/>
                  </a:moveTo>
                  <a:lnTo>
                    <a:pt x="227" y="113"/>
                  </a:lnTo>
                  <a:lnTo>
                    <a:pt x="216" y="71"/>
                  </a:lnTo>
                  <a:lnTo>
                    <a:pt x="136" y="93"/>
                  </a:lnTo>
                  <a:lnTo>
                    <a:pt x="115" y="14"/>
                  </a:lnTo>
                  <a:lnTo>
                    <a:pt x="71" y="26"/>
                  </a:lnTo>
                  <a:lnTo>
                    <a:pt x="93" y="105"/>
                  </a:lnTo>
                  <a:lnTo>
                    <a:pt x="15" y="127"/>
                  </a:lnTo>
                  <a:lnTo>
                    <a:pt x="26" y="169"/>
                  </a:lnTo>
                  <a:lnTo>
                    <a:pt x="105" y="147"/>
                  </a:lnTo>
                  <a:lnTo>
                    <a:pt x="127" y="226"/>
                  </a:lnTo>
                  <a:lnTo>
                    <a:pt x="169" y="214"/>
                  </a:lnTo>
                  <a:lnTo>
                    <a:pt x="148" y="1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27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10800000">
            <a:off x="5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1" name="Google Shape;461;p27"/>
          <p:cNvGrpSpPr/>
          <p:nvPr/>
        </p:nvGrpSpPr>
        <p:grpSpPr>
          <a:xfrm>
            <a:off x="-1165775" y="-1066575"/>
            <a:ext cx="11391534" cy="7249920"/>
            <a:chOff x="-1165775" y="-1066575"/>
            <a:chExt cx="11391534" cy="7249920"/>
          </a:xfrm>
        </p:grpSpPr>
        <p:sp>
          <p:nvSpPr>
            <p:cNvPr id="462" name="Google Shape;462;p27"/>
            <p:cNvSpPr/>
            <p:nvPr/>
          </p:nvSpPr>
          <p:spPr>
            <a:xfrm rot="10800000">
              <a:off x="7155475" y="-1066575"/>
              <a:ext cx="1571400" cy="15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463" name="Google Shape;463;p27"/>
            <p:cNvSpPr/>
            <p:nvPr/>
          </p:nvSpPr>
          <p:spPr>
            <a:xfrm rot="-3855756" flipH="1">
              <a:off x="8437069" y="169379"/>
              <a:ext cx="169382" cy="169373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64" y="47"/>
                  </a:moveTo>
                  <a:lnTo>
                    <a:pt x="99" y="85"/>
                  </a:lnTo>
                  <a:lnTo>
                    <a:pt x="52" y="64"/>
                  </a:lnTo>
                  <a:lnTo>
                    <a:pt x="13" y="99"/>
                  </a:lnTo>
                  <a:lnTo>
                    <a:pt x="35" y="51"/>
                  </a:lnTo>
                  <a:lnTo>
                    <a:pt x="0" y="13"/>
                  </a:lnTo>
                  <a:lnTo>
                    <a:pt x="47" y="35"/>
                  </a:lnTo>
                  <a:lnTo>
                    <a:pt x="86" y="0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4" name="Google Shape;464;p27"/>
            <p:cNvGrpSpPr/>
            <p:nvPr/>
          </p:nvGrpSpPr>
          <p:grpSpPr>
            <a:xfrm rot="10800000">
              <a:off x="7419075" y="127935"/>
              <a:ext cx="240311" cy="376881"/>
              <a:chOff x="7448765" y="3472610"/>
              <a:chExt cx="240311" cy="376881"/>
            </a:xfrm>
          </p:grpSpPr>
          <p:sp>
            <p:nvSpPr>
              <p:cNvPr id="465" name="Google Shape;465;p27"/>
              <p:cNvSpPr/>
              <p:nvPr/>
            </p:nvSpPr>
            <p:spPr>
              <a:xfrm rot="1351640" flipH="1">
                <a:off x="7466303" y="3490148"/>
                <a:ext cx="114323" cy="11432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27"/>
              <p:cNvSpPr/>
              <p:nvPr/>
            </p:nvSpPr>
            <p:spPr>
              <a:xfrm rot="1354910" flipH="1">
                <a:off x="7608860" y="3769275"/>
                <a:ext cx="69531" cy="6953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7" name="Google Shape;467;p27"/>
            <p:cNvSpPr/>
            <p:nvPr/>
          </p:nvSpPr>
          <p:spPr>
            <a:xfrm>
              <a:off x="-1165775" y="3024025"/>
              <a:ext cx="1749300" cy="1749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468" name="Google Shape;468;p27"/>
            <p:cNvGrpSpPr/>
            <p:nvPr/>
          </p:nvGrpSpPr>
          <p:grpSpPr>
            <a:xfrm>
              <a:off x="214614" y="1734645"/>
              <a:ext cx="287205" cy="202895"/>
              <a:chOff x="4973239" y="3061070"/>
              <a:chExt cx="287205" cy="202895"/>
            </a:xfrm>
          </p:grpSpPr>
          <p:sp>
            <p:nvSpPr>
              <p:cNvPr id="469" name="Google Shape;469;p27"/>
              <p:cNvSpPr/>
              <p:nvPr/>
            </p:nvSpPr>
            <p:spPr>
              <a:xfrm rot="1352049" flipH="1">
                <a:off x="4993333" y="3112915"/>
                <a:ext cx="130954" cy="130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78" y="13"/>
                    </a:moveTo>
                    <a:cubicBezTo>
                      <a:pt x="100" y="26"/>
                      <a:pt x="108" y="55"/>
                      <a:pt x="96" y="77"/>
                    </a:cubicBezTo>
                    <a:cubicBezTo>
                      <a:pt x="83" y="100"/>
                      <a:pt x="54" y="108"/>
                      <a:pt x="31" y="95"/>
                    </a:cubicBezTo>
                    <a:cubicBezTo>
                      <a:pt x="8" y="82"/>
                      <a:pt x="0" y="53"/>
                      <a:pt x="13" y="31"/>
                    </a:cubicBezTo>
                    <a:cubicBezTo>
                      <a:pt x="26" y="8"/>
                      <a:pt x="55" y="0"/>
                      <a:pt x="78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27"/>
              <p:cNvSpPr/>
              <p:nvPr/>
            </p:nvSpPr>
            <p:spPr>
              <a:xfrm rot="1352051" flipH="1">
                <a:off x="5170358" y="3073135"/>
                <a:ext cx="78315" cy="77033"/>
              </a:xfrm>
              <a:custGeom>
                <a:avLst/>
                <a:gdLst/>
                <a:ahLst/>
                <a:cxnLst/>
                <a:rect l="l" t="t" r="r" b="b"/>
                <a:pathLst>
                  <a:path w="65" h="64" extrusionOk="0">
                    <a:moveTo>
                      <a:pt x="46" y="7"/>
                    </a:moveTo>
                    <a:cubicBezTo>
                      <a:pt x="60" y="15"/>
                      <a:pt x="65" y="32"/>
                      <a:pt x="57" y="46"/>
                    </a:cubicBezTo>
                    <a:cubicBezTo>
                      <a:pt x="49" y="59"/>
                      <a:pt x="32" y="64"/>
                      <a:pt x="18" y="56"/>
                    </a:cubicBezTo>
                    <a:cubicBezTo>
                      <a:pt x="5" y="49"/>
                      <a:pt x="0" y="32"/>
                      <a:pt x="8" y="18"/>
                    </a:cubicBezTo>
                    <a:cubicBezTo>
                      <a:pt x="15" y="4"/>
                      <a:pt x="33" y="0"/>
                      <a:pt x="46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27"/>
            <p:cNvSpPr/>
            <p:nvPr/>
          </p:nvSpPr>
          <p:spPr>
            <a:xfrm rot="4507201">
              <a:off x="8479063" y="4436649"/>
              <a:ext cx="1571292" cy="1571292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472" name="Google Shape;472;p27"/>
            <p:cNvSpPr/>
            <p:nvPr/>
          </p:nvSpPr>
          <p:spPr>
            <a:xfrm rot="8576189" flipH="1">
              <a:off x="8608491" y="4577228"/>
              <a:ext cx="178649" cy="178651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64" y="47"/>
                  </a:moveTo>
                  <a:lnTo>
                    <a:pt x="99" y="85"/>
                  </a:lnTo>
                  <a:lnTo>
                    <a:pt x="52" y="64"/>
                  </a:lnTo>
                  <a:lnTo>
                    <a:pt x="13" y="99"/>
                  </a:lnTo>
                  <a:lnTo>
                    <a:pt x="35" y="51"/>
                  </a:lnTo>
                  <a:lnTo>
                    <a:pt x="0" y="13"/>
                  </a:lnTo>
                  <a:lnTo>
                    <a:pt x="47" y="35"/>
                  </a:lnTo>
                  <a:lnTo>
                    <a:pt x="86" y="0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191550" y="4473923"/>
              <a:ext cx="194190" cy="192685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129" y="52"/>
                  </a:moveTo>
                  <a:lnTo>
                    <a:pt x="76" y="128"/>
                  </a:lnTo>
                  <a:lnTo>
                    <a:pt x="0" y="76"/>
                  </a:lnTo>
                  <a:lnTo>
                    <a:pt x="53" y="0"/>
                  </a:lnTo>
                  <a:lnTo>
                    <a:pt x="129" y="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6237488" y="4666601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127" y="228"/>
                  </a:moveTo>
                  <a:lnTo>
                    <a:pt x="0" y="126"/>
                  </a:lnTo>
                  <a:lnTo>
                    <a:pt x="103" y="0"/>
                  </a:lnTo>
                  <a:lnTo>
                    <a:pt x="228" y="103"/>
                  </a:lnTo>
                  <a:lnTo>
                    <a:pt x="127" y="228"/>
                  </a:lnTo>
                  <a:close/>
                  <a:moveTo>
                    <a:pt x="13" y="125"/>
                  </a:moveTo>
                  <a:lnTo>
                    <a:pt x="125" y="215"/>
                  </a:lnTo>
                  <a:lnTo>
                    <a:pt x="215" y="104"/>
                  </a:lnTo>
                  <a:lnTo>
                    <a:pt x="105" y="13"/>
                  </a:lnTo>
                  <a:lnTo>
                    <a:pt x="13" y="125"/>
                  </a:lnTo>
                  <a:close/>
                  <a:moveTo>
                    <a:pt x="121" y="186"/>
                  </a:moveTo>
                  <a:lnTo>
                    <a:pt x="44" y="121"/>
                  </a:lnTo>
                  <a:lnTo>
                    <a:pt x="107" y="44"/>
                  </a:lnTo>
                  <a:lnTo>
                    <a:pt x="186" y="107"/>
                  </a:lnTo>
                  <a:lnTo>
                    <a:pt x="121" y="186"/>
                  </a:lnTo>
                  <a:close/>
                  <a:moveTo>
                    <a:pt x="56" y="120"/>
                  </a:moveTo>
                  <a:lnTo>
                    <a:pt x="120" y="173"/>
                  </a:lnTo>
                  <a:lnTo>
                    <a:pt x="173" y="108"/>
                  </a:lnTo>
                  <a:lnTo>
                    <a:pt x="109" y="55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1933277" y="73085"/>
              <a:ext cx="309412" cy="308134"/>
            </a:xfrm>
            <a:custGeom>
              <a:avLst/>
              <a:gdLst/>
              <a:ahLst/>
              <a:cxnLst/>
              <a:rect l="l" t="t" r="r" b="b"/>
              <a:pathLst>
                <a:path w="241" h="240" extrusionOk="0">
                  <a:moveTo>
                    <a:pt x="241" y="121"/>
                  </a:moveTo>
                  <a:lnTo>
                    <a:pt x="162" y="144"/>
                  </a:lnTo>
                  <a:lnTo>
                    <a:pt x="184" y="222"/>
                  </a:lnTo>
                  <a:lnTo>
                    <a:pt x="119" y="240"/>
                  </a:lnTo>
                  <a:lnTo>
                    <a:pt x="98" y="161"/>
                  </a:lnTo>
                  <a:lnTo>
                    <a:pt x="18" y="182"/>
                  </a:lnTo>
                  <a:lnTo>
                    <a:pt x="0" y="118"/>
                  </a:lnTo>
                  <a:lnTo>
                    <a:pt x="80" y="96"/>
                  </a:lnTo>
                  <a:lnTo>
                    <a:pt x="58" y="18"/>
                  </a:lnTo>
                  <a:lnTo>
                    <a:pt x="122" y="0"/>
                  </a:lnTo>
                  <a:lnTo>
                    <a:pt x="144" y="79"/>
                  </a:lnTo>
                  <a:lnTo>
                    <a:pt x="223" y="57"/>
                  </a:lnTo>
                  <a:lnTo>
                    <a:pt x="241" y="121"/>
                  </a:lnTo>
                  <a:close/>
                  <a:moveTo>
                    <a:pt x="148" y="135"/>
                  </a:moveTo>
                  <a:lnTo>
                    <a:pt x="227" y="113"/>
                  </a:lnTo>
                  <a:lnTo>
                    <a:pt x="216" y="71"/>
                  </a:lnTo>
                  <a:lnTo>
                    <a:pt x="136" y="93"/>
                  </a:lnTo>
                  <a:lnTo>
                    <a:pt x="115" y="14"/>
                  </a:lnTo>
                  <a:lnTo>
                    <a:pt x="71" y="26"/>
                  </a:lnTo>
                  <a:lnTo>
                    <a:pt x="93" y="105"/>
                  </a:lnTo>
                  <a:lnTo>
                    <a:pt x="15" y="127"/>
                  </a:lnTo>
                  <a:lnTo>
                    <a:pt x="26" y="169"/>
                  </a:lnTo>
                  <a:lnTo>
                    <a:pt x="105" y="147"/>
                  </a:lnTo>
                  <a:lnTo>
                    <a:pt x="127" y="226"/>
                  </a:lnTo>
                  <a:lnTo>
                    <a:pt x="169" y="214"/>
                  </a:lnTo>
                  <a:lnTo>
                    <a:pt x="148" y="1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7"/>
            <p:cNvSpPr/>
            <p:nvPr/>
          </p:nvSpPr>
          <p:spPr>
            <a:xfrm rot="-9447960" flipH="1">
              <a:off x="8851526" y="1211723"/>
              <a:ext cx="186377" cy="186379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8" y="97"/>
                  </a:cubicBezTo>
                  <a:cubicBezTo>
                    <a:pt x="75" y="97"/>
                    <a:pt x="97" y="76"/>
                    <a:pt x="97" y="49"/>
                  </a:cubicBezTo>
                  <a:cubicBezTo>
                    <a:pt x="97" y="22"/>
                    <a:pt x="75" y="0"/>
                    <a:pt x="48" y="0"/>
                  </a:cubicBezTo>
                  <a:close/>
                  <a:moveTo>
                    <a:pt x="48" y="79"/>
                  </a:moveTo>
                  <a:cubicBezTo>
                    <a:pt x="32" y="79"/>
                    <a:pt x="18" y="66"/>
                    <a:pt x="18" y="49"/>
                  </a:cubicBezTo>
                  <a:cubicBezTo>
                    <a:pt x="18" y="32"/>
                    <a:pt x="32" y="18"/>
                    <a:pt x="48" y="18"/>
                  </a:cubicBezTo>
                  <a:cubicBezTo>
                    <a:pt x="65" y="18"/>
                    <a:pt x="79" y="32"/>
                    <a:pt x="79" y="49"/>
                  </a:cubicBezTo>
                  <a:cubicBezTo>
                    <a:pt x="79" y="66"/>
                    <a:pt x="65" y="79"/>
                    <a:pt x="48" y="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3609525" y="2716900"/>
            <a:ext cx="37875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6168500" y="1414113"/>
            <a:ext cx="1228500" cy="1189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5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4" name="Google Shape;34;p3"/>
          <p:cNvGrpSpPr/>
          <p:nvPr/>
        </p:nvGrpSpPr>
        <p:grpSpPr>
          <a:xfrm>
            <a:off x="-856300" y="-1804725"/>
            <a:ext cx="11480000" cy="6744225"/>
            <a:chOff x="-856300" y="-1804725"/>
            <a:chExt cx="11480000" cy="6744225"/>
          </a:xfrm>
        </p:grpSpPr>
        <p:sp>
          <p:nvSpPr>
            <p:cNvPr id="35" name="Google Shape;35;p3"/>
            <p:cNvSpPr/>
            <p:nvPr/>
          </p:nvSpPr>
          <p:spPr>
            <a:xfrm>
              <a:off x="7752100" y="-1804725"/>
              <a:ext cx="2871600" cy="28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856300" y="-504525"/>
              <a:ext cx="1571400" cy="15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597538" y="189338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127" y="228"/>
                  </a:moveTo>
                  <a:lnTo>
                    <a:pt x="0" y="126"/>
                  </a:lnTo>
                  <a:lnTo>
                    <a:pt x="103" y="0"/>
                  </a:lnTo>
                  <a:lnTo>
                    <a:pt x="228" y="103"/>
                  </a:lnTo>
                  <a:lnTo>
                    <a:pt x="127" y="228"/>
                  </a:lnTo>
                  <a:close/>
                  <a:moveTo>
                    <a:pt x="13" y="125"/>
                  </a:moveTo>
                  <a:lnTo>
                    <a:pt x="125" y="215"/>
                  </a:lnTo>
                  <a:lnTo>
                    <a:pt x="215" y="104"/>
                  </a:lnTo>
                  <a:lnTo>
                    <a:pt x="105" y="13"/>
                  </a:lnTo>
                  <a:lnTo>
                    <a:pt x="13" y="125"/>
                  </a:lnTo>
                  <a:close/>
                  <a:moveTo>
                    <a:pt x="121" y="186"/>
                  </a:moveTo>
                  <a:lnTo>
                    <a:pt x="44" y="121"/>
                  </a:lnTo>
                  <a:lnTo>
                    <a:pt x="107" y="44"/>
                  </a:lnTo>
                  <a:lnTo>
                    <a:pt x="186" y="107"/>
                  </a:lnTo>
                  <a:lnTo>
                    <a:pt x="121" y="186"/>
                  </a:lnTo>
                  <a:close/>
                  <a:moveTo>
                    <a:pt x="56" y="120"/>
                  </a:moveTo>
                  <a:lnTo>
                    <a:pt x="120" y="173"/>
                  </a:lnTo>
                  <a:lnTo>
                    <a:pt x="173" y="108"/>
                  </a:lnTo>
                  <a:lnTo>
                    <a:pt x="109" y="55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38;p3"/>
            <p:cNvGrpSpPr/>
            <p:nvPr/>
          </p:nvGrpSpPr>
          <p:grpSpPr>
            <a:xfrm>
              <a:off x="8292801" y="4752175"/>
              <a:ext cx="193675" cy="187325"/>
              <a:chOff x="1053101" y="4428650"/>
              <a:chExt cx="193675" cy="187325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1097551" y="4428650"/>
                <a:ext cx="104775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8" extrusionOk="0">
                    <a:moveTo>
                      <a:pt x="48" y="118"/>
                    </a:moveTo>
                    <a:lnTo>
                      <a:pt x="0" y="8"/>
                    </a:lnTo>
                    <a:lnTo>
                      <a:pt x="18" y="0"/>
                    </a:lnTo>
                    <a:lnTo>
                      <a:pt x="66" y="111"/>
                    </a:lnTo>
                    <a:lnTo>
                      <a:pt x="48" y="1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1053101" y="4469925"/>
                <a:ext cx="193675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7" extrusionOk="0">
                    <a:moveTo>
                      <a:pt x="8" y="67"/>
                    </a:moveTo>
                    <a:lnTo>
                      <a:pt x="0" y="49"/>
                    </a:lnTo>
                    <a:lnTo>
                      <a:pt x="114" y="0"/>
                    </a:lnTo>
                    <a:lnTo>
                      <a:pt x="122" y="18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" name="Google Shape;41;p3"/>
            <p:cNvSpPr/>
            <p:nvPr/>
          </p:nvSpPr>
          <p:spPr>
            <a:xfrm rot="-1319181">
              <a:off x="246517" y="4383017"/>
              <a:ext cx="212421" cy="212422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182" y="234"/>
                  </a:moveTo>
                  <a:lnTo>
                    <a:pt x="117" y="170"/>
                  </a:lnTo>
                  <a:lnTo>
                    <a:pt x="52" y="234"/>
                  </a:lnTo>
                  <a:lnTo>
                    <a:pt x="0" y="181"/>
                  </a:lnTo>
                  <a:lnTo>
                    <a:pt x="64" y="117"/>
                  </a:lnTo>
                  <a:lnTo>
                    <a:pt x="0" y="52"/>
                  </a:lnTo>
                  <a:lnTo>
                    <a:pt x="52" y="0"/>
                  </a:lnTo>
                  <a:lnTo>
                    <a:pt x="117" y="64"/>
                  </a:lnTo>
                  <a:lnTo>
                    <a:pt x="182" y="0"/>
                  </a:lnTo>
                  <a:lnTo>
                    <a:pt x="233" y="52"/>
                  </a:lnTo>
                  <a:lnTo>
                    <a:pt x="169" y="117"/>
                  </a:lnTo>
                  <a:lnTo>
                    <a:pt x="234" y="181"/>
                  </a:lnTo>
                  <a:lnTo>
                    <a:pt x="182" y="234"/>
                  </a:lnTo>
                  <a:close/>
                  <a:moveTo>
                    <a:pt x="117" y="152"/>
                  </a:moveTo>
                  <a:lnTo>
                    <a:pt x="182" y="217"/>
                  </a:lnTo>
                  <a:lnTo>
                    <a:pt x="216" y="181"/>
                  </a:lnTo>
                  <a:lnTo>
                    <a:pt x="152" y="117"/>
                  </a:lnTo>
                  <a:lnTo>
                    <a:pt x="216" y="52"/>
                  </a:lnTo>
                  <a:lnTo>
                    <a:pt x="182" y="18"/>
                  </a:lnTo>
                  <a:lnTo>
                    <a:pt x="117" y="82"/>
                  </a:lnTo>
                  <a:lnTo>
                    <a:pt x="52" y="18"/>
                  </a:lnTo>
                  <a:lnTo>
                    <a:pt x="17" y="52"/>
                  </a:lnTo>
                  <a:lnTo>
                    <a:pt x="81" y="117"/>
                  </a:lnTo>
                  <a:lnTo>
                    <a:pt x="17" y="181"/>
                  </a:lnTo>
                  <a:lnTo>
                    <a:pt x="52" y="216"/>
                  </a:lnTo>
                  <a:lnTo>
                    <a:pt x="117" y="1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3"/>
            <p:cNvGrpSpPr/>
            <p:nvPr/>
          </p:nvGrpSpPr>
          <p:grpSpPr>
            <a:xfrm>
              <a:off x="296540" y="189343"/>
              <a:ext cx="189673" cy="183653"/>
              <a:chOff x="861601" y="2668549"/>
              <a:chExt cx="219758" cy="212783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940087" y="2668549"/>
                <a:ext cx="64533" cy="212783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2" extrusionOk="0">
                    <a:moveTo>
                      <a:pt x="0" y="120"/>
                    </a:moveTo>
                    <a:lnTo>
                      <a:pt x="17" y="0"/>
                    </a:lnTo>
                    <a:lnTo>
                      <a:pt x="37" y="3"/>
                    </a:lnTo>
                    <a:lnTo>
                      <a:pt x="19" y="122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61601" y="2743547"/>
                <a:ext cx="219758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7" extrusionOk="0">
                    <a:moveTo>
                      <a:pt x="0" y="19"/>
                    </a:moveTo>
                    <a:lnTo>
                      <a:pt x="4" y="0"/>
                    </a:lnTo>
                    <a:lnTo>
                      <a:pt x="126" y="16"/>
                    </a:lnTo>
                    <a:lnTo>
                      <a:pt x="123" y="3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10800000">
            <a:off x="5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1290763" y="2383550"/>
            <a:ext cx="2907600" cy="4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18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2"/>
          </p:nvPr>
        </p:nvSpPr>
        <p:spPr>
          <a:xfrm>
            <a:off x="4945638" y="2383550"/>
            <a:ext cx="2907600" cy="4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18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1290763" y="2897500"/>
            <a:ext cx="29076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4"/>
          </p:nvPr>
        </p:nvSpPr>
        <p:spPr>
          <a:xfrm>
            <a:off x="4945638" y="2897500"/>
            <a:ext cx="29076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5"/>
          <p:cNvGrpSpPr/>
          <p:nvPr/>
        </p:nvGrpSpPr>
        <p:grpSpPr>
          <a:xfrm>
            <a:off x="-494675" y="-1154750"/>
            <a:ext cx="10490075" cy="8428175"/>
            <a:chOff x="-494675" y="-1154750"/>
            <a:chExt cx="10490075" cy="8428175"/>
          </a:xfrm>
        </p:grpSpPr>
        <p:sp>
          <p:nvSpPr>
            <p:cNvPr id="70" name="Google Shape;70;p5"/>
            <p:cNvSpPr/>
            <p:nvPr/>
          </p:nvSpPr>
          <p:spPr>
            <a:xfrm>
              <a:off x="8424000" y="535000"/>
              <a:ext cx="1571400" cy="15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-494675" y="4401825"/>
              <a:ext cx="2871600" cy="28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383450" y="-1154750"/>
              <a:ext cx="1571400" cy="15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 rot="4005251">
              <a:off x="7636077" y="4688760"/>
              <a:ext cx="309412" cy="308134"/>
            </a:xfrm>
            <a:custGeom>
              <a:avLst/>
              <a:gdLst/>
              <a:ahLst/>
              <a:cxnLst/>
              <a:rect l="l" t="t" r="r" b="b"/>
              <a:pathLst>
                <a:path w="241" h="240" extrusionOk="0">
                  <a:moveTo>
                    <a:pt x="241" y="121"/>
                  </a:moveTo>
                  <a:lnTo>
                    <a:pt x="162" y="144"/>
                  </a:lnTo>
                  <a:lnTo>
                    <a:pt x="184" y="222"/>
                  </a:lnTo>
                  <a:lnTo>
                    <a:pt x="119" y="240"/>
                  </a:lnTo>
                  <a:lnTo>
                    <a:pt x="98" y="161"/>
                  </a:lnTo>
                  <a:lnTo>
                    <a:pt x="18" y="182"/>
                  </a:lnTo>
                  <a:lnTo>
                    <a:pt x="0" y="118"/>
                  </a:lnTo>
                  <a:lnTo>
                    <a:pt x="80" y="96"/>
                  </a:lnTo>
                  <a:lnTo>
                    <a:pt x="58" y="18"/>
                  </a:lnTo>
                  <a:lnTo>
                    <a:pt x="122" y="0"/>
                  </a:lnTo>
                  <a:lnTo>
                    <a:pt x="144" y="79"/>
                  </a:lnTo>
                  <a:lnTo>
                    <a:pt x="223" y="57"/>
                  </a:lnTo>
                  <a:lnTo>
                    <a:pt x="241" y="121"/>
                  </a:lnTo>
                  <a:close/>
                  <a:moveTo>
                    <a:pt x="148" y="135"/>
                  </a:moveTo>
                  <a:lnTo>
                    <a:pt x="227" y="113"/>
                  </a:lnTo>
                  <a:lnTo>
                    <a:pt x="216" y="71"/>
                  </a:lnTo>
                  <a:lnTo>
                    <a:pt x="136" y="93"/>
                  </a:lnTo>
                  <a:lnTo>
                    <a:pt x="115" y="14"/>
                  </a:lnTo>
                  <a:lnTo>
                    <a:pt x="71" y="26"/>
                  </a:lnTo>
                  <a:lnTo>
                    <a:pt x="93" y="105"/>
                  </a:lnTo>
                  <a:lnTo>
                    <a:pt x="15" y="127"/>
                  </a:lnTo>
                  <a:lnTo>
                    <a:pt x="26" y="169"/>
                  </a:lnTo>
                  <a:lnTo>
                    <a:pt x="105" y="147"/>
                  </a:lnTo>
                  <a:lnTo>
                    <a:pt x="127" y="226"/>
                  </a:lnTo>
                  <a:lnTo>
                    <a:pt x="169" y="214"/>
                  </a:lnTo>
                  <a:lnTo>
                    <a:pt x="148" y="1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" name="Google Shape;74;p5"/>
            <p:cNvGrpSpPr/>
            <p:nvPr/>
          </p:nvGrpSpPr>
          <p:grpSpPr>
            <a:xfrm>
              <a:off x="226414" y="4452550"/>
              <a:ext cx="193675" cy="187325"/>
              <a:chOff x="1053101" y="4428650"/>
              <a:chExt cx="193675" cy="187325"/>
            </a:xfrm>
          </p:grpSpPr>
          <p:sp>
            <p:nvSpPr>
              <p:cNvPr id="75" name="Google Shape;75;p5"/>
              <p:cNvSpPr/>
              <p:nvPr/>
            </p:nvSpPr>
            <p:spPr>
              <a:xfrm>
                <a:off x="1097551" y="4428650"/>
                <a:ext cx="104775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8" extrusionOk="0">
                    <a:moveTo>
                      <a:pt x="48" y="118"/>
                    </a:moveTo>
                    <a:lnTo>
                      <a:pt x="0" y="8"/>
                    </a:lnTo>
                    <a:lnTo>
                      <a:pt x="18" y="0"/>
                    </a:lnTo>
                    <a:lnTo>
                      <a:pt x="66" y="111"/>
                    </a:lnTo>
                    <a:lnTo>
                      <a:pt x="48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1053101" y="4469925"/>
                <a:ext cx="193675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7" extrusionOk="0">
                    <a:moveTo>
                      <a:pt x="8" y="67"/>
                    </a:moveTo>
                    <a:lnTo>
                      <a:pt x="0" y="49"/>
                    </a:lnTo>
                    <a:lnTo>
                      <a:pt x="114" y="0"/>
                    </a:lnTo>
                    <a:lnTo>
                      <a:pt x="122" y="18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" name="Google Shape;77;p5"/>
            <p:cNvSpPr/>
            <p:nvPr/>
          </p:nvSpPr>
          <p:spPr>
            <a:xfrm>
              <a:off x="918127" y="4639885"/>
              <a:ext cx="309412" cy="308134"/>
            </a:xfrm>
            <a:custGeom>
              <a:avLst/>
              <a:gdLst/>
              <a:ahLst/>
              <a:cxnLst/>
              <a:rect l="l" t="t" r="r" b="b"/>
              <a:pathLst>
                <a:path w="241" h="240" extrusionOk="0">
                  <a:moveTo>
                    <a:pt x="241" y="121"/>
                  </a:moveTo>
                  <a:lnTo>
                    <a:pt x="162" y="144"/>
                  </a:lnTo>
                  <a:lnTo>
                    <a:pt x="184" y="222"/>
                  </a:lnTo>
                  <a:lnTo>
                    <a:pt x="119" y="240"/>
                  </a:lnTo>
                  <a:lnTo>
                    <a:pt x="98" y="161"/>
                  </a:lnTo>
                  <a:lnTo>
                    <a:pt x="18" y="182"/>
                  </a:lnTo>
                  <a:lnTo>
                    <a:pt x="0" y="118"/>
                  </a:lnTo>
                  <a:lnTo>
                    <a:pt x="80" y="96"/>
                  </a:lnTo>
                  <a:lnTo>
                    <a:pt x="58" y="18"/>
                  </a:lnTo>
                  <a:lnTo>
                    <a:pt x="122" y="0"/>
                  </a:lnTo>
                  <a:lnTo>
                    <a:pt x="144" y="79"/>
                  </a:lnTo>
                  <a:lnTo>
                    <a:pt x="223" y="57"/>
                  </a:lnTo>
                  <a:lnTo>
                    <a:pt x="241" y="121"/>
                  </a:lnTo>
                  <a:close/>
                  <a:moveTo>
                    <a:pt x="148" y="135"/>
                  </a:moveTo>
                  <a:lnTo>
                    <a:pt x="227" y="113"/>
                  </a:lnTo>
                  <a:lnTo>
                    <a:pt x="216" y="71"/>
                  </a:lnTo>
                  <a:lnTo>
                    <a:pt x="136" y="93"/>
                  </a:lnTo>
                  <a:lnTo>
                    <a:pt x="115" y="14"/>
                  </a:lnTo>
                  <a:lnTo>
                    <a:pt x="71" y="26"/>
                  </a:lnTo>
                  <a:lnTo>
                    <a:pt x="93" y="105"/>
                  </a:lnTo>
                  <a:lnTo>
                    <a:pt x="15" y="127"/>
                  </a:lnTo>
                  <a:lnTo>
                    <a:pt x="26" y="169"/>
                  </a:lnTo>
                  <a:lnTo>
                    <a:pt x="105" y="147"/>
                  </a:lnTo>
                  <a:lnTo>
                    <a:pt x="127" y="226"/>
                  </a:lnTo>
                  <a:lnTo>
                    <a:pt x="169" y="214"/>
                  </a:lnTo>
                  <a:lnTo>
                    <a:pt x="148" y="1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 rot="1352047" flipH="1">
              <a:off x="343830" y="1084693"/>
              <a:ext cx="116831" cy="116833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8" y="97"/>
                  </a:cubicBezTo>
                  <a:cubicBezTo>
                    <a:pt x="75" y="97"/>
                    <a:pt x="97" y="76"/>
                    <a:pt x="97" y="49"/>
                  </a:cubicBezTo>
                  <a:cubicBezTo>
                    <a:pt x="97" y="22"/>
                    <a:pt x="75" y="0"/>
                    <a:pt x="48" y="0"/>
                  </a:cubicBezTo>
                  <a:close/>
                  <a:moveTo>
                    <a:pt x="48" y="79"/>
                  </a:moveTo>
                  <a:cubicBezTo>
                    <a:pt x="32" y="79"/>
                    <a:pt x="18" y="66"/>
                    <a:pt x="18" y="49"/>
                  </a:cubicBezTo>
                  <a:cubicBezTo>
                    <a:pt x="18" y="32"/>
                    <a:pt x="32" y="18"/>
                    <a:pt x="48" y="18"/>
                  </a:cubicBezTo>
                  <a:cubicBezTo>
                    <a:pt x="65" y="18"/>
                    <a:pt x="79" y="32"/>
                    <a:pt x="79" y="49"/>
                  </a:cubicBezTo>
                  <a:cubicBezTo>
                    <a:pt x="79" y="66"/>
                    <a:pt x="65" y="79"/>
                    <a:pt x="48" y="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 rot="1352050" flipH="1">
              <a:off x="452642" y="328778"/>
              <a:ext cx="147643" cy="147646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115" y="47"/>
                  </a:moveTo>
                  <a:lnTo>
                    <a:pt x="68" y="115"/>
                  </a:lnTo>
                  <a:lnTo>
                    <a:pt x="0" y="69"/>
                  </a:lnTo>
                  <a:lnTo>
                    <a:pt x="47" y="0"/>
                  </a:lnTo>
                  <a:lnTo>
                    <a:pt x="115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 rot="1352050" flipH="1">
              <a:off x="135547" y="714084"/>
              <a:ext cx="127102" cy="127104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64" y="47"/>
                  </a:moveTo>
                  <a:lnTo>
                    <a:pt x="99" y="85"/>
                  </a:lnTo>
                  <a:lnTo>
                    <a:pt x="52" y="64"/>
                  </a:lnTo>
                  <a:lnTo>
                    <a:pt x="13" y="99"/>
                  </a:lnTo>
                  <a:lnTo>
                    <a:pt x="35" y="51"/>
                  </a:lnTo>
                  <a:lnTo>
                    <a:pt x="0" y="13"/>
                  </a:lnTo>
                  <a:lnTo>
                    <a:pt x="47" y="35"/>
                  </a:lnTo>
                  <a:lnTo>
                    <a:pt x="86" y="0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" name="Google Shape;81;p5"/>
            <p:cNvGrpSpPr/>
            <p:nvPr/>
          </p:nvGrpSpPr>
          <p:grpSpPr>
            <a:xfrm rot="-5400000">
              <a:off x="8694812" y="1272363"/>
              <a:ext cx="287205" cy="202895"/>
              <a:chOff x="4880239" y="4742045"/>
              <a:chExt cx="287205" cy="202895"/>
            </a:xfrm>
          </p:grpSpPr>
          <p:sp>
            <p:nvSpPr>
              <p:cNvPr id="82" name="Google Shape;82;p5"/>
              <p:cNvSpPr/>
              <p:nvPr/>
            </p:nvSpPr>
            <p:spPr>
              <a:xfrm rot="1352049" flipH="1">
                <a:off x="4900333" y="4793890"/>
                <a:ext cx="130954" cy="130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78" y="13"/>
                    </a:moveTo>
                    <a:cubicBezTo>
                      <a:pt x="100" y="26"/>
                      <a:pt x="108" y="55"/>
                      <a:pt x="96" y="77"/>
                    </a:cubicBezTo>
                    <a:cubicBezTo>
                      <a:pt x="83" y="100"/>
                      <a:pt x="54" y="108"/>
                      <a:pt x="31" y="95"/>
                    </a:cubicBezTo>
                    <a:cubicBezTo>
                      <a:pt x="8" y="82"/>
                      <a:pt x="0" y="53"/>
                      <a:pt x="13" y="31"/>
                    </a:cubicBezTo>
                    <a:cubicBezTo>
                      <a:pt x="26" y="8"/>
                      <a:pt x="55" y="0"/>
                      <a:pt x="78" y="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 rot="1352051" flipH="1">
                <a:off x="5077358" y="4754110"/>
                <a:ext cx="78315" cy="77033"/>
              </a:xfrm>
              <a:custGeom>
                <a:avLst/>
                <a:gdLst/>
                <a:ahLst/>
                <a:cxnLst/>
                <a:rect l="l" t="t" r="r" b="b"/>
                <a:pathLst>
                  <a:path w="65" h="64" extrusionOk="0">
                    <a:moveTo>
                      <a:pt x="46" y="7"/>
                    </a:moveTo>
                    <a:cubicBezTo>
                      <a:pt x="60" y="15"/>
                      <a:pt x="65" y="32"/>
                      <a:pt x="57" y="46"/>
                    </a:cubicBezTo>
                    <a:cubicBezTo>
                      <a:pt x="49" y="59"/>
                      <a:pt x="32" y="64"/>
                      <a:pt x="18" y="56"/>
                    </a:cubicBezTo>
                    <a:cubicBezTo>
                      <a:pt x="5" y="49"/>
                      <a:pt x="0" y="32"/>
                      <a:pt x="8" y="18"/>
                    </a:cubicBezTo>
                    <a:cubicBezTo>
                      <a:pt x="15" y="4"/>
                      <a:pt x="33" y="0"/>
                      <a:pt x="46" y="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" name="Google Shape;84;p5"/>
            <p:cNvSpPr/>
            <p:nvPr/>
          </p:nvSpPr>
          <p:spPr>
            <a:xfrm rot="1352050" flipH="1">
              <a:off x="8774055" y="2836140"/>
              <a:ext cx="240081" cy="241369"/>
            </a:xfrm>
            <a:custGeom>
              <a:avLst/>
              <a:gdLst/>
              <a:ahLst/>
              <a:cxnLst/>
              <a:rect l="l" t="t" r="r" b="b"/>
              <a:pathLst>
                <a:path w="187" h="188" extrusionOk="0">
                  <a:moveTo>
                    <a:pt x="187" y="135"/>
                  </a:moveTo>
                  <a:lnTo>
                    <a:pt x="52" y="188"/>
                  </a:lnTo>
                  <a:lnTo>
                    <a:pt x="0" y="53"/>
                  </a:lnTo>
                  <a:lnTo>
                    <a:pt x="135" y="0"/>
                  </a:lnTo>
                  <a:lnTo>
                    <a:pt x="187" y="135"/>
                  </a:lnTo>
                  <a:close/>
                  <a:moveTo>
                    <a:pt x="56" y="178"/>
                  </a:moveTo>
                  <a:lnTo>
                    <a:pt x="177" y="131"/>
                  </a:lnTo>
                  <a:lnTo>
                    <a:pt x="130" y="11"/>
                  </a:lnTo>
                  <a:lnTo>
                    <a:pt x="10" y="57"/>
                  </a:lnTo>
                  <a:lnTo>
                    <a:pt x="56" y="178"/>
                  </a:lnTo>
                  <a:close/>
                  <a:moveTo>
                    <a:pt x="152" y="120"/>
                  </a:moveTo>
                  <a:lnTo>
                    <a:pt x="68" y="152"/>
                  </a:lnTo>
                  <a:lnTo>
                    <a:pt x="35" y="68"/>
                  </a:lnTo>
                  <a:lnTo>
                    <a:pt x="119" y="36"/>
                  </a:lnTo>
                  <a:lnTo>
                    <a:pt x="152" y="120"/>
                  </a:lnTo>
                  <a:close/>
                  <a:moveTo>
                    <a:pt x="72" y="142"/>
                  </a:moveTo>
                  <a:lnTo>
                    <a:pt x="141" y="116"/>
                  </a:lnTo>
                  <a:lnTo>
                    <a:pt x="115" y="47"/>
                  </a:lnTo>
                  <a:lnTo>
                    <a:pt x="45" y="73"/>
                  </a:lnTo>
                  <a:lnTo>
                    <a:pt x="72" y="1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 rot="1352040" flipH="1">
              <a:off x="8414058" y="148269"/>
              <a:ext cx="187621" cy="187623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8" y="97"/>
                  </a:cubicBezTo>
                  <a:cubicBezTo>
                    <a:pt x="75" y="97"/>
                    <a:pt x="97" y="76"/>
                    <a:pt x="97" y="49"/>
                  </a:cubicBezTo>
                  <a:cubicBezTo>
                    <a:pt x="97" y="22"/>
                    <a:pt x="75" y="0"/>
                    <a:pt x="48" y="0"/>
                  </a:cubicBezTo>
                  <a:close/>
                  <a:moveTo>
                    <a:pt x="48" y="79"/>
                  </a:moveTo>
                  <a:cubicBezTo>
                    <a:pt x="32" y="79"/>
                    <a:pt x="18" y="66"/>
                    <a:pt x="18" y="49"/>
                  </a:cubicBezTo>
                  <a:cubicBezTo>
                    <a:pt x="18" y="32"/>
                    <a:pt x="32" y="18"/>
                    <a:pt x="48" y="18"/>
                  </a:cubicBezTo>
                  <a:cubicBezTo>
                    <a:pt x="65" y="18"/>
                    <a:pt x="79" y="32"/>
                    <a:pt x="79" y="49"/>
                  </a:cubicBezTo>
                  <a:cubicBezTo>
                    <a:pt x="79" y="66"/>
                    <a:pt x="65" y="79"/>
                    <a:pt x="48" y="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7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20000" y="1445225"/>
            <a:ext cx="32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720000" y="2160161"/>
            <a:ext cx="32148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>
            <a:spLocks noGrp="1"/>
          </p:cNvSpPr>
          <p:nvPr>
            <p:ph type="pic" idx="2"/>
          </p:nvPr>
        </p:nvSpPr>
        <p:spPr>
          <a:xfrm>
            <a:off x="4443625" y="580800"/>
            <a:ext cx="4027800" cy="40278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12" name="Google Shape;112;p7"/>
          <p:cNvGrpSpPr/>
          <p:nvPr/>
        </p:nvGrpSpPr>
        <p:grpSpPr>
          <a:xfrm>
            <a:off x="-1564300" y="-1650775"/>
            <a:ext cx="11604750" cy="7969525"/>
            <a:chOff x="-1564300" y="-1650775"/>
            <a:chExt cx="11604750" cy="7969525"/>
          </a:xfrm>
        </p:grpSpPr>
        <p:grpSp>
          <p:nvGrpSpPr>
            <p:cNvPr id="113" name="Google Shape;113;p7"/>
            <p:cNvGrpSpPr/>
            <p:nvPr/>
          </p:nvGrpSpPr>
          <p:grpSpPr>
            <a:xfrm rot="773835">
              <a:off x="927041" y="4682572"/>
              <a:ext cx="399004" cy="361980"/>
              <a:chOff x="7719165" y="612886"/>
              <a:chExt cx="670121" cy="607940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7719165" y="992849"/>
                <a:ext cx="227980" cy="2279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35" y="0"/>
                    </a:moveTo>
                    <a:cubicBezTo>
                      <a:pt x="55" y="0"/>
                      <a:pt x="70" y="16"/>
                      <a:pt x="70" y="35"/>
                    </a:cubicBezTo>
                    <a:cubicBezTo>
                      <a:pt x="70" y="54"/>
                      <a:pt x="55" y="70"/>
                      <a:pt x="35" y="70"/>
                    </a:cubicBez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lose/>
                    <a:moveTo>
                      <a:pt x="57" y="35"/>
                    </a:moveTo>
                    <a:cubicBezTo>
                      <a:pt x="57" y="23"/>
                      <a:pt x="47" y="13"/>
                      <a:pt x="35" y="13"/>
                    </a:cubicBezTo>
                    <a:cubicBezTo>
                      <a:pt x="23" y="13"/>
                      <a:pt x="13" y="23"/>
                      <a:pt x="13" y="35"/>
                    </a:cubicBezTo>
                    <a:cubicBezTo>
                      <a:pt x="13" y="47"/>
                      <a:pt x="23" y="57"/>
                      <a:pt x="35" y="57"/>
                    </a:cubicBezTo>
                    <a:cubicBezTo>
                      <a:pt x="47" y="57"/>
                      <a:pt x="57" y="47"/>
                      <a:pt x="57" y="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8009320" y="612886"/>
                <a:ext cx="379966" cy="38341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11" extrusionOk="0">
                    <a:moveTo>
                      <a:pt x="110" y="75"/>
                    </a:moveTo>
                    <a:lnTo>
                      <a:pt x="36" y="111"/>
                    </a:lnTo>
                    <a:lnTo>
                      <a:pt x="0" y="36"/>
                    </a:lnTo>
                    <a:lnTo>
                      <a:pt x="74" y="0"/>
                    </a:lnTo>
                    <a:lnTo>
                      <a:pt x="110" y="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" name="Google Shape;116;p7"/>
            <p:cNvSpPr/>
            <p:nvPr/>
          </p:nvSpPr>
          <p:spPr>
            <a:xfrm>
              <a:off x="-1564300" y="-1650775"/>
              <a:ext cx="2871600" cy="28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3591850" y="4747350"/>
              <a:ext cx="1571400" cy="15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20798" y="948340"/>
              <a:ext cx="393550" cy="393550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59" y="24"/>
                  </a:moveTo>
                  <a:cubicBezTo>
                    <a:pt x="63" y="39"/>
                    <a:pt x="54" y="55"/>
                    <a:pt x="39" y="59"/>
                  </a:cubicBezTo>
                  <a:cubicBezTo>
                    <a:pt x="24" y="63"/>
                    <a:pt x="8" y="54"/>
                    <a:pt x="4" y="39"/>
                  </a:cubicBezTo>
                  <a:cubicBezTo>
                    <a:pt x="0" y="24"/>
                    <a:pt x="9" y="8"/>
                    <a:pt x="24" y="4"/>
                  </a:cubicBezTo>
                  <a:cubicBezTo>
                    <a:pt x="39" y="0"/>
                    <a:pt x="55" y="9"/>
                    <a:pt x="59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" name="Google Shape;119;p7"/>
            <p:cNvGrpSpPr/>
            <p:nvPr/>
          </p:nvGrpSpPr>
          <p:grpSpPr>
            <a:xfrm>
              <a:off x="3852651" y="216125"/>
              <a:ext cx="193675" cy="187325"/>
              <a:chOff x="1053101" y="4428650"/>
              <a:chExt cx="193675" cy="187325"/>
            </a:xfrm>
          </p:grpSpPr>
          <p:sp>
            <p:nvSpPr>
              <p:cNvPr id="120" name="Google Shape;120;p7"/>
              <p:cNvSpPr/>
              <p:nvPr/>
            </p:nvSpPr>
            <p:spPr>
              <a:xfrm>
                <a:off x="1097551" y="4428650"/>
                <a:ext cx="104775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8" extrusionOk="0">
                    <a:moveTo>
                      <a:pt x="48" y="118"/>
                    </a:moveTo>
                    <a:lnTo>
                      <a:pt x="0" y="8"/>
                    </a:lnTo>
                    <a:lnTo>
                      <a:pt x="18" y="0"/>
                    </a:lnTo>
                    <a:lnTo>
                      <a:pt x="66" y="111"/>
                    </a:lnTo>
                    <a:lnTo>
                      <a:pt x="48" y="1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>
                <a:off x="1053101" y="4469925"/>
                <a:ext cx="193675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7" extrusionOk="0">
                    <a:moveTo>
                      <a:pt x="8" y="67"/>
                    </a:moveTo>
                    <a:lnTo>
                      <a:pt x="0" y="49"/>
                    </a:lnTo>
                    <a:lnTo>
                      <a:pt x="114" y="0"/>
                    </a:lnTo>
                    <a:lnTo>
                      <a:pt x="122" y="18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7"/>
            <p:cNvSpPr/>
            <p:nvPr/>
          </p:nvSpPr>
          <p:spPr>
            <a:xfrm>
              <a:off x="8469050" y="-475912"/>
              <a:ext cx="1571400" cy="15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8593288" y="4545238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127" y="228"/>
                  </a:moveTo>
                  <a:lnTo>
                    <a:pt x="0" y="126"/>
                  </a:lnTo>
                  <a:lnTo>
                    <a:pt x="103" y="0"/>
                  </a:lnTo>
                  <a:lnTo>
                    <a:pt x="228" y="103"/>
                  </a:lnTo>
                  <a:lnTo>
                    <a:pt x="127" y="228"/>
                  </a:lnTo>
                  <a:close/>
                  <a:moveTo>
                    <a:pt x="13" y="125"/>
                  </a:moveTo>
                  <a:lnTo>
                    <a:pt x="125" y="215"/>
                  </a:lnTo>
                  <a:lnTo>
                    <a:pt x="215" y="104"/>
                  </a:lnTo>
                  <a:lnTo>
                    <a:pt x="105" y="13"/>
                  </a:lnTo>
                  <a:lnTo>
                    <a:pt x="13" y="125"/>
                  </a:lnTo>
                  <a:close/>
                  <a:moveTo>
                    <a:pt x="121" y="186"/>
                  </a:moveTo>
                  <a:lnTo>
                    <a:pt x="44" y="121"/>
                  </a:lnTo>
                  <a:lnTo>
                    <a:pt x="107" y="44"/>
                  </a:lnTo>
                  <a:lnTo>
                    <a:pt x="186" y="107"/>
                  </a:lnTo>
                  <a:lnTo>
                    <a:pt x="121" y="186"/>
                  </a:lnTo>
                  <a:close/>
                  <a:moveTo>
                    <a:pt x="56" y="120"/>
                  </a:moveTo>
                  <a:lnTo>
                    <a:pt x="120" y="173"/>
                  </a:lnTo>
                  <a:lnTo>
                    <a:pt x="173" y="108"/>
                  </a:lnTo>
                  <a:lnTo>
                    <a:pt x="109" y="55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 rot="5555868" flipH="1">
              <a:off x="3799503" y="4825422"/>
              <a:ext cx="178649" cy="178651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64" y="47"/>
                  </a:moveTo>
                  <a:lnTo>
                    <a:pt x="99" y="85"/>
                  </a:lnTo>
                  <a:lnTo>
                    <a:pt x="52" y="64"/>
                  </a:lnTo>
                  <a:lnTo>
                    <a:pt x="13" y="99"/>
                  </a:lnTo>
                  <a:lnTo>
                    <a:pt x="35" y="51"/>
                  </a:lnTo>
                  <a:lnTo>
                    <a:pt x="0" y="13"/>
                  </a:lnTo>
                  <a:lnTo>
                    <a:pt x="47" y="35"/>
                  </a:lnTo>
                  <a:lnTo>
                    <a:pt x="86" y="0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" name="Google Shape;125;p7"/>
            <p:cNvGrpSpPr/>
            <p:nvPr/>
          </p:nvGrpSpPr>
          <p:grpSpPr>
            <a:xfrm>
              <a:off x="308374" y="183704"/>
              <a:ext cx="595119" cy="397103"/>
              <a:chOff x="4395874" y="99579"/>
              <a:chExt cx="595119" cy="397103"/>
            </a:xfrm>
          </p:grpSpPr>
          <p:sp>
            <p:nvSpPr>
              <p:cNvPr id="126" name="Google Shape;126;p7"/>
              <p:cNvSpPr/>
              <p:nvPr/>
            </p:nvSpPr>
            <p:spPr>
              <a:xfrm rot="1352045" flipH="1">
                <a:off x="4437245" y="185698"/>
                <a:ext cx="269611" cy="26961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10" extrusionOk="0">
                    <a:moveTo>
                      <a:pt x="163" y="210"/>
                    </a:moveTo>
                    <a:lnTo>
                      <a:pt x="105" y="152"/>
                    </a:lnTo>
                    <a:lnTo>
                      <a:pt x="47" y="209"/>
                    </a:lnTo>
                    <a:lnTo>
                      <a:pt x="0" y="163"/>
                    </a:lnTo>
                    <a:lnTo>
                      <a:pt x="57" y="105"/>
                    </a:lnTo>
                    <a:lnTo>
                      <a:pt x="0" y="47"/>
                    </a:lnTo>
                    <a:lnTo>
                      <a:pt x="47" y="0"/>
                    </a:lnTo>
                    <a:lnTo>
                      <a:pt x="105" y="58"/>
                    </a:lnTo>
                    <a:lnTo>
                      <a:pt x="162" y="0"/>
                    </a:lnTo>
                    <a:lnTo>
                      <a:pt x="209" y="47"/>
                    </a:lnTo>
                    <a:lnTo>
                      <a:pt x="152" y="105"/>
                    </a:lnTo>
                    <a:lnTo>
                      <a:pt x="210" y="163"/>
                    </a:lnTo>
                    <a:lnTo>
                      <a:pt x="163" y="210"/>
                    </a:lnTo>
                    <a:close/>
                    <a:moveTo>
                      <a:pt x="105" y="137"/>
                    </a:moveTo>
                    <a:lnTo>
                      <a:pt x="163" y="194"/>
                    </a:lnTo>
                    <a:lnTo>
                      <a:pt x="194" y="163"/>
                    </a:lnTo>
                    <a:lnTo>
                      <a:pt x="136" y="105"/>
                    </a:lnTo>
                    <a:lnTo>
                      <a:pt x="193" y="47"/>
                    </a:lnTo>
                    <a:lnTo>
                      <a:pt x="162" y="16"/>
                    </a:lnTo>
                    <a:lnTo>
                      <a:pt x="105" y="73"/>
                    </a:lnTo>
                    <a:lnTo>
                      <a:pt x="47" y="16"/>
                    </a:lnTo>
                    <a:lnTo>
                      <a:pt x="16" y="47"/>
                    </a:lnTo>
                    <a:lnTo>
                      <a:pt x="74" y="105"/>
                    </a:lnTo>
                    <a:lnTo>
                      <a:pt x="16" y="163"/>
                    </a:lnTo>
                    <a:lnTo>
                      <a:pt x="47" y="194"/>
                    </a:lnTo>
                    <a:lnTo>
                      <a:pt x="105" y="1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7"/>
              <p:cNvSpPr/>
              <p:nvPr/>
            </p:nvSpPr>
            <p:spPr>
              <a:xfrm rot="1352049" flipH="1">
                <a:off x="4893256" y="112581"/>
                <a:ext cx="84735" cy="84736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35" y="0"/>
                    </a:moveTo>
                    <a:cubicBezTo>
                      <a:pt x="55" y="0"/>
                      <a:pt x="70" y="15"/>
                      <a:pt x="70" y="35"/>
                    </a:cubicBezTo>
                    <a:cubicBezTo>
                      <a:pt x="70" y="54"/>
                      <a:pt x="55" y="70"/>
                      <a:pt x="35" y="70"/>
                    </a:cubicBezTo>
                    <a:cubicBezTo>
                      <a:pt x="16" y="70"/>
                      <a:pt x="0" y="54"/>
                      <a:pt x="0" y="35"/>
                    </a:cubicBezTo>
                    <a:cubicBezTo>
                      <a:pt x="0" y="15"/>
                      <a:pt x="16" y="0"/>
                      <a:pt x="35" y="0"/>
                    </a:cubicBezTo>
                    <a:close/>
                    <a:moveTo>
                      <a:pt x="57" y="35"/>
                    </a:moveTo>
                    <a:cubicBezTo>
                      <a:pt x="57" y="23"/>
                      <a:pt x="47" y="13"/>
                      <a:pt x="35" y="13"/>
                    </a:cubicBezTo>
                    <a:cubicBezTo>
                      <a:pt x="23" y="13"/>
                      <a:pt x="13" y="23"/>
                      <a:pt x="13" y="35"/>
                    </a:cubicBezTo>
                    <a:cubicBezTo>
                      <a:pt x="13" y="47"/>
                      <a:pt x="23" y="57"/>
                      <a:pt x="35" y="57"/>
                    </a:cubicBezTo>
                    <a:cubicBezTo>
                      <a:pt x="47" y="57"/>
                      <a:pt x="57" y="47"/>
                      <a:pt x="57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7"/>
            <p:cNvSpPr/>
            <p:nvPr/>
          </p:nvSpPr>
          <p:spPr>
            <a:xfrm rot="1352050" flipH="1">
              <a:off x="8392617" y="165528"/>
              <a:ext cx="147643" cy="147646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115" y="47"/>
                  </a:moveTo>
                  <a:lnTo>
                    <a:pt x="68" y="115"/>
                  </a:lnTo>
                  <a:lnTo>
                    <a:pt x="0" y="69"/>
                  </a:lnTo>
                  <a:lnTo>
                    <a:pt x="47" y="0"/>
                  </a:lnTo>
                  <a:lnTo>
                    <a:pt x="115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2241425" y="16063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2241475" y="2481800"/>
            <a:ext cx="4661100" cy="10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1779300" y="4038275"/>
            <a:ext cx="5585400" cy="4257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subTitle" idx="1"/>
          </p:nvPr>
        </p:nvSpPr>
        <p:spPr>
          <a:xfrm>
            <a:off x="839431" y="2459750"/>
            <a:ext cx="2109900" cy="39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18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subTitle" idx="2"/>
          </p:nvPr>
        </p:nvSpPr>
        <p:spPr>
          <a:xfrm>
            <a:off x="839444" y="2960600"/>
            <a:ext cx="2109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subTitle" idx="3"/>
          </p:nvPr>
        </p:nvSpPr>
        <p:spPr>
          <a:xfrm>
            <a:off x="3517044" y="2960600"/>
            <a:ext cx="2109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subTitle" idx="4"/>
          </p:nvPr>
        </p:nvSpPr>
        <p:spPr>
          <a:xfrm>
            <a:off x="6194669" y="2960600"/>
            <a:ext cx="2109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subTitle" idx="5"/>
          </p:nvPr>
        </p:nvSpPr>
        <p:spPr>
          <a:xfrm>
            <a:off x="3517032" y="2459750"/>
            <a:ext cx="2109900" cy="39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18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type="subTitle" idx="6"/>
          </p:nvPr>
        </p:nvSpPr>
        <p:spPr>
          <a:xfrm>
            <a:off x="6194657" y="2459750"/>
            <a:ext cx="2109900" cy="39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18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 Black"/>
              <a:buNone/>
              <a:defRPr sz="24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grpSp>
        <p:nvGrpSpPr>
          <p:cNvPr id="214" name="Google Shape;214;p15"/>
          <p:cNvGrpSpPr/>
          <p:nvPr/>
        </p:nvGrpSpPr>
        <p:grpSpPr>
          <a:xfrm>
            <a:off x="-972625" y="-1985425"/>
            <a:ext cx="11315650" cy="8165325"/>
            <a:chOff x="-972625" y="-1985425"/>
            <a:chExt cx="11315650" cy="8165325"/>
          </a:xfrm>
        </p:grpSpPr>
        <p:sp>
          <p:nvSpPr>
            <p:cNvPr id="215" name="Google Shape;215;p15"/>
            <p:cNvSpPr/>
            <p:nvPr/>
          </p:nvSpPr>
          <p:spPr>
            <a:xfrm>
              <a:off x="-972625" y="2060175"/>
              <a:ext cx="1571400" cy="15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471425" y="-1985425"/>
              <a:ext cx="2871600" cy="28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7500325" y="4608500"/>
              <a:ext cx="1571400" cy="15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39713" y="172213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127" y="228"/>
                  </a:moveTo>
                  <a:lnTo>
                    <a:pt x="0" y="126"/>
                  </a:lnTo>
                  <a:lnTo>
                    <a:pt x="103" y="0"/>
                  </a:lnTo>
                  <a:lnTo>
                    <a:pt x="228" y="103"/>
                  </a:lnTo>
                  <a:lnTo>
                    <a:pt x="127" y="228"/>
                  </a:lnTo>
                  <a:close/>
                  <a:moveTo>
                    <a:pt x="13" y="125"/>
                  </a:moveTo>
                  <a:lnTo>
                    <a:pt x="125" y="215"/>
                  </a:lnTo>
                  <a:lnTo>
                    <a:pt x="215" y="104"/>
                  </a:lnTo>
                  <a:lnTo>
                    <a:pt x="105" y="13"/>
                  </a:lnTo>
                  <a:lnTo>
                    <a:pt x="13" y="125"/>
                  </a:lnTo>
                  <a:close/>
                  <a:moveTo>
                    <a:pt x="121" y="186"/>
                  </a:moveTo>
                  <a:lnTo>
                    <a:pt x="44" y="121"/>
                  </a:lnTo>
                  <a:lnTo>
                    <a:pt x="107" y="44"/>
                  </a:lnTo>
                  <a:lnTo>
                    <a:pt x="186" y="107"/>
                  </a:lnTo>
                  <a:lnTo>
                    <a:pt x="121" y="186"/>
                  </a:lnTo>
                  <a:close/>
                  <a:moveTo>
                    <a:pt x="56" y="120"/>
                  </a:moveTo>
                  <a:lnTo>
                    <a:pt x="120" y="173"/>
                  </a:lnTo>
                  <a:lnTo>
                    <a:pt x="173" y="108"/>
                  </a:lnTo>
                  <a:lnTo>
                    <a:pt x="109" y="55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8677452" y="3665610"/>
              <a:ext cx="309412" cy="308134"/>
            </a:xfrm>
            <a:custGeom>
              <a:avLst/>
              <a:gdLst/>
              <a:ahLst/>
              <a:cxnLst/>
              <a:rect l="l" t="t" r="r" b="b"/>
              <a:pathLst>
                <a:path w="241" h="240" extrusionOk="0">
                  <a:moveTo>
                    <a:pt x="241" y="121"/>
                  </a:moveTo>
                  <a:lnTo>
                    <a:pt x="162" y="144"/>
                  </a:lnTo>
                  <a:lnTo>
                    <a:pt x="184" y="222"/>
                  </a:lnTo>
                  <a:lnTo>
                    <a:pt x="119" y="240"/>
                  </a:lnTo>
                  <a:lnTo>
                    <a:pt x="98" y="161"/>
                  </a:lnTo>
                  <a:lnTo>
                    <a:pt x="18" y="182"/>
                  </a:lnTo>
                  <a:lnTo>
                    <a:pt x="0" y="118"/>
                  </a:lnTo>
                  <a:lnTo>
                    <a:pt x="80" y="96"/>
                  </a:lnTo>
                  <a:lnTo>
                    <a:pt x="58" y="18"/>
                  </a:lnTo>
                  <a:lnTo>
                    <a:pt x="122" y="0"/>
                  </a:lnTo>
                  <a:lnTo>
                    <a:pt x="144" y="79"/>
                  </a:lnTo>
                  <a:lnTo>
                    <a:pt x="223" y="57"/>
                  </a:lnTo>
                  <a:lnTo>
                    <a:pt x="241" y="121"/>
                  </a:lnTo>
                  <a:close/>
                  <a:moveTo>
                    <a:pt x="148" y="135"/>
                  </a:moveTo>
                  <a:lnTo>
                    <a:pt x="227" y="113"/>
                  </a:lnTo>
                  <a:lnTo>
                    <a:pt x="216" y="71"/>
                  </a:lnTo>
                  <a:lnTo>
                    <a:pt x="136" y="93"/>
                  </a:lnTo>
                  <a:lnTo>
                    <a:pt x="115" y="14"/>
                  </a:lnTo>
                  <a:lnTo>
                    <a:pt x="71" y="26"/>
                  </a:lnTo>
                  <a:lnTo>
                    <a:pt x="93" y="105"/>
                  </a:lnTo>
                  <a:lnTo>
                    <a:pt x="15" y="127"/>
                  </a:lnTo>
                  <a:lnTo>
                    <a:pt x="26" y="169"/>
                  </a:lnTo>
                  <a:lnTo>
                    <a:pt x="105" y="147"/>
                  </a:lnTo>
                  <a:lnTo>
                    <a:pt x="127" y="226"/>
                  </a:lnTo>
                  <a:lnTo>
                    <a:pt x="169" y="214"/>
                  </a:lnTo>
                  <a:lnTo>
                    <a:pt x="148" y="1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" name="Google Shape;220;p15"/>
            <p:cNvGrpSpPr/>
            <p:nvPr/>
          </p:nvGrpSpPr>
          <p:grpSpPr>
            <a:xfrm>
              <a:off x="8378140" y="129093"/>
              <a:ext cx="189673" cy="183653"/>
              <a:chOff x="861601" y="2668549"/>
              <a:chExt cx="219758" cy="212783"/>
            </a:xfrm>
          </p:grpSpPr>
          <p:sp>
            <p:nvSpPr>
              <p:cNvPr id="221" name="Google Shape;221;p15"/>
              <p:cNvSpPr/>
              <p:nvPr/>
            </p:nvSpPr>
            <p:spPr>
              <a:xfrm>
                <a:off x="940087" y="2668549"/>
                <a:ext cx="64533" cy="212783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2" extrusionOk="0">
                    <a:moveTo>
                      <a:pt x="0" y="120"/>
                    </a:moveTo>
                    <a:lnTo>
                      <a:pt x="17" y="0"/>
                    </a:lnTo>
                    <a:lnTo>
                      <a:pt x="37" y="3"/>
                    </a:lnTo>
                    <a:lnTo>
                      <a:pt x="19" y="122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5"/>
              <p:cNvSpPr/>
              <p:nvPr/>
            </p:nvSpPr>
            <p:spPr>
              <a:xfrm>
                <a:off x="861601" y="2743547"/>
                <a:ext cx="219758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7" extrusionOk="0">
                    <a:moveTo>
                      <a:pt x="0" y="19"/>
                    </a:moveTo>
                    <a:lnTo>
                      <a:pt x="4" y="0"/>
                    </a:lnTo>
                    <a:lnTo>
                      <a:pt x="126" y="16"/>
                    </a:lnTo>
                    <a:lnTo>
                      <a:pt x="123" y="3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15"/>
            <p:cNvSpPr/>
            <p:nvPr/>
          </p:nvSpPr>
          <p:spPr>
            <a:xfrm>
              <a:off x="145525" y="2102023"/>
              <a:ext cx="194190" cy="192685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129" y="52"/>
                  </a:moveTo>
                  <a:lnTo>
                    <a:pt x="76" y="128"/>
                  </a:lnTo>
                  <a:lnTo>
                    <a:pt x="0" y="76"/>
                  </a:lnTo>
                  <a:lnTo>
                    <a:pt x="53" y="0"/>
                  </a:lnTo>
                  <a:lnTo>
                    <a:pt x="129" y="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8735062" y="781345"/>
              <a:ext cx="194200" cy="194200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59" y="24"/>
                  </a:moveTo>
                  <a:cubicBezTo>
                    <a:pt x="63" y="39"/>
                    <a:pt x="54" y="55"/>
                    <a:pt x="39" y="59"/>
                  </a:cubicBezTo>
                  <a:cubicBezTo>
                    <a:pt x="24" y="63"/>
                    <a:pt x="8" y="54"/>
                    <a:pt x="4" y="39"/>
                  </a:cubicBezTo>
                  <a:cubicBezTo>
                    <a:pt x="0" y="24"/>
                    <a:pt x="9" y="8"/>
                    <a:pt x="24" y="4"/>
                  </a:cubicBezTo>
                  <a:cubicBezTo>
                    <a:pt x="39" y="0"/>
                    <a:pt x="55" y="9"/>
                    <a:pt x="59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 rot="6944244" flipH="1">
              <a:off x="7620749" y="4774573"/>
              <a:ext cx="169382" cy="169373"/>
            </a:xfrm>
            <a:custGeom>
              <a:avLst/>
              <a:gdLst/>
              <a:ahLst/>
              <a:cxnLst/>
              <a:rect l="l" t="t" r="r" b="b"/>
              <a:pathLst>
                <a:path w="99" h="99" extrusionOk="0">
                  <a:moveTo>
                    <a:pt x="64" y="47"/>
                  </a:moveTo>
                  <a:lnTo>
                    <a:pt x="99" y="85"/>
                  </a:lnTo>
                  <a:lnTo>
                    <a:pt x="52" y="64"/>
                  </a:lnTo>
                  <a:lnTo>
                    <a:pt x="13" y="99"/>
                  </a:lnTo>
                  <a:lnTo>
                    <a:pt x="35" y="51"/>
                  </a:lnTo>
                  <a:lnTo>
                    <a:pt x="0" y="13"/>
                  </a:lnTo>
                  <a:lnTo>
                    <a:pt x="47" y="35"/>
                  </a:lnTo>
                  <a:lnTo>
                    <a:pt x="86" y="0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6" name="Google Shape;226;p15"/>
            <p:cNvGrpSpPr/>
            <p:nvPr/>
          </p:nvGrpSpPr>
          <p:grpSpPr>
            <a:xfrm>
              <a:off x="8567815" y="4608510"/>
              <a:ext cx="240311" cy="376881"/>
              <a:chOff x="7448765" y="3472610"/>
              <a:chExt cx="240311" cy="376881"/>
            </a:xfrm>
          </p:grpSpPr>
          <p:sp>
            <p:nvSpPr>
              <p:cNvPr id="227" name="Google Shape;227;p15"/>
              <p:cNvSpPr/>
              <p:nvPr/>
            </p:nvSpPr>
            <p:spPr>
              <a:xfrm rot="1351640" flipH="1">
                <a:off x="7466303" y="3490148"/>
                <a:ext cx="114323" cy="11432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5"/>
              <p:cNvSpPr/>
              <p:nvPr/>
            </p:nvSpPr>
            <p:spPr>
              <a:xfrm rot="1354910" flipH="1">
                <a:off x="7608860" y="3769275"/>
                <a:ext cx="69531" cy="695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5"/>
            <p:cNvGrpSpPr/>
            <p:nvPr/>
          </p:nvGrpSpPr>
          <p:grpSpPr>
            <a:xfrm>
              <a:off x="4367651" y="4811625"/>
              <a:ext cx="193675" cy="187325"/>
              <a:chOff x="1053101" y="4428650"/>
              <a:chExt cx="193675" cy="187325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1097551" y="4428650"/>
                <a:ext cx="104775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8" extrusionOk="0">
                    <a:moveTo>
                      <a:pt x="48" y="118"/>
                    </a:moveTo>
                    <a:lnTo>
                      <a:pt x="0" y="8"/>
                    </a:lnTo>
                    <a:lnTo>
                      <a:pt x="18" y="0"/>
                    </a:lnTo>
                    <a:lnTo>
                      <a:pt x="66" y="111"/>
                    </a:lnTo>
                    <a:lnTo>
                      <a:pt x="48" y="1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1053101" y="4469925"/>
                <a:ext cx="193675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7" extrusionOk="0">
                    <a:moveTo>
                      <a:pt x="8" y="67"/>
                    </a:moveTo>
                    <a:lnTo>
                      <a:pt x="0" y="49"/>
                    </a:lnTo>
                    <a:lnTo>
                      <a:pt x="114" y="0"/>
                    </a:lnTo>
                    <a:lnTo>
                      <a:pt x="122" y="18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bert Sans Black"/>
              <a:buNone/>
              <a:defRPr sz="3000">
                <a:solidFill>
                  <a:schemeClr val="dk1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1" r:id="rId9"/>
    <p:sldLayoutId id="2147483663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1"/>
          <p:cNvSpPr/>
          <p:nvPr/>
        </p:nvSpPr>
        <p:spPr>
          <a:xfrm>
            <a:off x="3851000" y="-1489875"/>
            <a:ext cx="2492400" cy="2492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490" name="Google Shape;490;p31"/>
          <p:cNvGrpSpPr/>
          <p:nvPr/>
        </p:nvGrpSpPr>
        <p:grpSpPr>
          <a:xfrm>
            <a:off x="5557300" y="3454425"/>
            <a:ext cx="2871600" cy="2871600"/>
            <a:chOff x="5557300" y="3454425"/>
            <a:chExt cx="2871600" cy="2871600"/>
          </a:xfrm>
        </p:grpSpPr>
        <p:sp>
          <p:nvSpPr>
            <p:cNvPr id="491" name="Google Shape;491;p31"/>
            <p:cNvSpPr/>
            <p:nvPr/>
          </p:nvSpPr>
          <p:spPr>
            <a:xfrm>
              <a:off x="5557300" y="3454425"/>
              <a:ext cx="2871600" cy="28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492" name="Google Shape;492;p31"/>
            <p:cNvSpPr/>
            <p:nvPr/>
          </p:nvSpPr>
          <p:spPr>
            <a:xfrm rot="1351640" flipH="1">
              <a:off x="7466303" y="3490148"/>
              <a:ext cx="114323" cy="11432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 rot="1354910" flipH="1">
              <a:off x="7608860" y="3769275"/>
              <a:ext cx="69531" cy="695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31"/>
          <p:cNvGrpSpPr/>
          <p:nvPr/>
        </p:nvGrpSpPr>
        <p:grpSpPr>
          <a:xfrm rot="6107558">
            <a:off x="7221307" y="1974965"/>
            <a:ext cx="219906" cy="194211"/>
            <a:chOff x="8617855" y="966235"/>
            <a:chExt cx="62230" cy="54957"/>
          </a:xfrm>
        </p:grpSpPr>
        <p:sp>
          <p:nvSpPr>
            <p:cNvPr id="495" name="Google Shape;495;p31"/>
            <p:cNvSpPr/>
            <p:nvPr/>
          </p:nvSpPr>
          <p:spPr>
            <a:xfrm>
              <a:off x="8646141" y="966235"/>
              <a:ext cx="33944" cy="34752"/>
            </a:xfrm>
            <a:custGeom>
              <a:avLst/>
              <a:gdLst/>
              <a:ahLst/>
              <a:cxnLst/>
              <a:rect l="l" t="t" r="r" b="b"/>
              <a:pathLst>
                <a:path w="42" h="43" extrusionOk="0">
                  <a:moveTo>
                    <a:pt x="21" y="14"/>
                  </a:moveTo>
                  <a:lnTo>
                    <a:pt x="42" y="0"/>
                  </a:lnTo>
                  <a:lnTo>
                    <a:pt x="29" y="22"/>
                  </a:lnTo>
                  <a:lnTo>
                    <a:pt x="42" y="43"/>
                  </a:lnTo>
                  <a:lnTo>
                    <a:pt x="21" y="28"/>
                  </a:lnTo>
                  <a:lnTo>
                    <a:pt x="0" y="43"/>
                  </a:lnTo>
                  <a:lnTo>
                    <a:pt x="14" y="22"/>
                  </a:lnTo>
                  <a:lnTo>
                    <a:pt x="0" y="0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8617855" y="998563"/>
              <a:ext cx="23437" cy="22629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6" y="17"/>
                  </a:moveTo>
                  <a:lnTo>
                    <a:pt x="9" y="28"/>
                  </a:lnTo>
                  <a:lnTo>
                    <a:pt x="12" y="15"/>
                  </a:lnTo>
                  <a:lnTo>
                    <a:pt x="0" y="7"/>
                  </a:lnTo>
                  <a:lnTo>
                    <a:pt x="13" y="10"/>
                  </a:lnTo>
                  <a:lnTo>
                    <a:pt x="21" y="0"/>
                  </a:lnTo>
                  <a:lnTo>
                    <a:pt x="18" y="12"/>
                  </a:lnTo>
                  <a:lnTo>
                    <a:pt x="29" y="20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31"/>
          <p:cNvGrpSpPr/>
          <p:nvPr/>
        </p:nvGrpSpPr>
        <p:grpSpPr>
          <a:xfrm rot="145461">
            <a:off x="8370233" y="4399241"/>
            <a:ext cx="193674" cy="187324"/>
            <a:chOff x="1053101" y="4428650"/>
            <a:chExt cx="193675" cy="187325"/>
          </a:xfrm>
        </p:grpSpPr>
        <p:sp>
          <p:nvSpPr>
            <p:cNvPr id="498" name="Google Shape;498;p31"/>
            <p:cNvSpPr/>
            <p:nvPr/>
          </p:nvSpPr>
          <p:spPr>
            <a:xfrm>
              <a:off x="1097551" y="4428650"/>
              <a:ext cx="104775" cy="187325"/>
            </a:xfrm>
            <a:custGeom>
              <a:avLst/>
              <a:gdLst/>
              <a:ahLst/>
              <a:cxnLst/>
              <a:rect l="l" t="t" r="r" b="b"/>
              <a:pathLst>
                <a:path w="66" h="118" extrusionOk="0">
                  <a:moveTo>
                    <a:pt x="48" y="118"/>
                  </a:moveTo>
                  <a:lnTo>
                    <a:pt x="0" y="8"/>
                  </a:lnTo>
                  <a:lnTo>
                    <a:pt x="18" y="0"/>
                  </a:lnTo>
                  <a:lnTo>
                    <a:pt x="66" y="111"/>
                  </a:lnTo>
                  <a:lnTo>
                    <a:pt x="48" y="1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53101" y="4469925"/>
              <a:ext cx="193675" cy="106363"/>
            </a:xfrm>
            <a:custGeom>
              <a:avLst/>
              <a:gdLst/>
              <a:ahLst/>
              <a:cxnLst/>
              <a:rect l="l" t="t" r="r" b="b"/>
              <a:pathLst>
                <a:path w="122" h="67" extrusionOk="0">
                  <a:moveTo>
                    <a:pt x="8" y="67"/>
                  </a:moveTo>
                  <a:lnTo>
                    <a:pt x="0" y="49"/>
                  </a:lnTo>
                  <a:lnTo>
                    <a:pt x="114" y="0"/>
                  </a:lnTo>
                  <a:lnTo>
                    <a:pt x="122" y="18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31"/>
          <p:cNvGrpSpPr/>
          <p:nvPr/>
        </p:nvGrpSpPr>
        <p:grpSpPr>
          <a:xfrm rot="145355">
            <a:off x="4853272" y="945571"/>
            <a:ext cx="3240692" cy="3181069"/>
            <a:chOff x="-3117607" y="1171800"/>
            <a:chExt cx="2812784" cy="2761033"/>
          </a:xfrm>
        </p:grpSpPr>
        <p:sp>
          <p:nvSpPr>
            <p:cNvPr id="501" name="Google Shape;501;p31"/>
            <p:cNvSpPr/>
            <p:nvPr/>
          </p:nvSpPr>
          <p:spPr>
            <a:xfrm rot="1352046" flipH="1">
              <a:off x="-2150119" y="2889889"/>
              <a:ext cx="310694" cy="168188"/>
            </a:xfrm>
            <a:custGeom>
              <a:avLst/>
              <a:gdLst/>
              <a:ahLst/>
              <a:cxnLst/>
              <a:rect l="l" t="t" r="r" b="b"/>
              <a:pathLst>
                <a:path w="256" h="139" extrusionOk="0">
                  <a:moveTo>
                    <a:pt x="253" y="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5" y="139"/>
                    <a:pt x="2" y="138"/>
                    <a:pt x="1" y="136"/>
                  </a:cubicBezTo>
                  <a:cubicBezTo>
                    <a:pt x="0" y="135"/>
                    <a:pt x="1" y="132"/>
                    <a:pt x="3" y="131"/>
                  </a:cubicBezTo>
                  <a:cubicBezTo>
                    <a:pt x="250" y="1"/>
                    <a:pt x="250" y="1"/>
                    <a:pt x="250" y="1"/>
                  </a:cubicBezTo>
                  <a:cubicBezTo>
                    <a:pt x="252" y="0"/>
                    <a:pt x="254" y="1"/>
                    <a:pt x="255" y="3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256" y="5"/>
                    <a:pt x="255" y="7"/>
                    <a:pt x="253" y="8"/>
                  </a:cubicBezTo>
                </a:path>
              </a:pathLst>
            </a:custGeom>
            <a:solidFill>
              <a:srgbClr val="008F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 rot="1352048" flipH="1">
              <a:off x="-2773855" y="1493087"/>
              <a:ext cx="2073428" cy="1991295"/>
            </a:xfrm>
            <a:custGeom>
              <a:avLst/>
              <a:gdLst/>
              <a:ahLst/>
              <a:cxnLst/>
              <a:rect l="l" t="t" r="r" b="b"/>
              <a:pathLst>
                <a:path w="1712" h="1644" extrusionOk="0">
                  <a:moveTo>
                    <a:pt x="76" y="1401"/>
                  </a:moveTo>
                  <a:cubicBezTo>
                    <a:pt x="76" y="1401"/>
                    <a:pt x="3" y="1392"/>
                    <a:pt x="4" y="1343"/>
                  </a:cubicBezTo>
                  <a:cubicBezTo>
                    <a:pt x="5" y="1294"/>
                    <a:pt x="0" y="1294"/>
                    <a:pt x="40" y="1241"/>
                  </a:cubicBezTo>
                  <a:cubicBezTo>
                    <a:pt x="80" y="1187"/>
                    <a:pt x="504" y="683"/>
                    <a:pt x="504" y="683"/>
                  </a:cubicBezTo>
                  <a:cubicBezTo>
                    <a:pt x="857" y="269"/>
                    <a:pt x="857" y="269"/>
                    <a:pt x="857" y="269"/>
                  </a:cubicBezTo>
                  <a:cubicBezTo>
                    <a:pt x="1031" y="64"/>
                    <a:pt x="1031" y="64"/>
                    <a:pt x="1031" y="64"/>
                  </a:cubicBezTo>
                  <a:cubicBezTo>
                    <a:pt x="1031" y="64"/>
                    <a:pt x="1074" y="0"/>
                    <a:pt x="1180" y="50"/>
                  </a:cubicBezTo>
                  <a:cubicBezTo>
                    <a:pt x="1287" y="100"/>
                    <a:pt x="1657" y="297"/>
                    <a:pt x="1657" y="297"/>
                  </a:cubicBezTo>
                  <a:cubicBezTo>
                    <a:pt x="1657" y="297"/>
                    <a:pt x="1712" y="332"/>
                    <a:pt x="1681" y="377"/>
                  </a:cubicBezTo>
                  <a:cubicBezTo>
                    <a:pt x="1651" y="421"/>
                    <a:pt x="1300" y="850"/>
                    <a:pt x="1300" y="850"/>
                  </a:cubicBezTo>
                  <a:cubicBezTo>
                    <a:pt x="629" y="1629"/>
                    <a:pt x="629" y="1629"/>
                    <a:pt x="629" y="1629"/>
                  </a:cubicBezTo>
                  <a:cubicBezTo>
                    <a:pt x="629" y="1629"/>
                    <a:pt x="494" y="1644"/>
                    <a:pt x="416" y="1619"/>
                  </a:cubicBezTo>
                  <a:cubicBezTo>
                    <a:pt x="338" y="1593"/>
                    <a:pt x="76" y="1401"/>
                    <a:pt x="76" y="140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 rot="1352045" flipH="1">
              <a:off x="-1700823" y="1492366"/>
              <a:ext cx="165617" cy="105278"/>
            </a:xfrm>
            <a:custGeom>
              <a:avLst/>
              <a:gdLst/>
              <a:ahLst/>
              <a:cxnLst/>
              <a:rect l="l" t="t" r="r" b="b"/>
              <a:pathLst>
                <a:path w="137" h="87" extrusionOk="0">
                  <a:moveTo>
                    <a:pt x="137" y="29"/>
                  </a:moveTo>
                  <a:cubicBezTo>
                    <a:pt x="94" y="29"/>
                    <a:pt x="47" y="50"/>
                    <a:pt x="16" y="8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1" y="22"/>
                    <a:pt x="78" y="0"/>
                    <a:pt x="121" y="0"/>
                  </a:cubicBezTo>
                  <a:cubicBezTo>
                    <a:pt x="126" y="10"/>
                    <a:pt x="132" y="19"/>
                    <a:pt x="137" y="2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 rot="1352045" flipH="1">
              <a:off x="-2350335" y="1334112"/>
              <a:ext cx="598279" cy="322253"/>
            </a:xfrm>
            <a:custGeom>
              <a:avLst/>
              <a:gdLst/>
              <a:ahLst/>
              <a:cxnLst/>
              <a:rect l="l" t="t" r="r" b="b"/>
              <a:pathLst>
                <a:path w="466" h="251" extrusionOk="0">
                  <a:moveTo>
                    <a:pt x="451" y="225"/>
                  </a:moveTo>
                  <a:lnTo>
                    <a:pt x="466" y="251"/>
                  </a:lnTo>
                  <a:lnTo>
                    <a:pt x="15" y="27"/>
                  </a:lnTo>
                  <a:lnTo>
                    <a:pt x="0" y="0"/>
                  </a:lnTo>
                  <a:lnTo>
                    <a:pt x="451" y="2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1"/>
            <p:cNvSpPr/>
            <p:nvPr/>
          </p:nvSpPr>
          <p:spPr>
            <a:xfrm rot="1352045" flipH="1">
              <a:off x="-2343800" y="1345163"/>
              <a:ext cx="598279" cy="322253"/>
            </a:xfrm>
            <a:custGeom>
              <a:avLst/>
              <a:gdLst/>
              <a:ahLst/>
              <a:cxnLst/>
              <a:rect l="l" t="t" r="r" b="b"/>
              <a:pathLst>
                <a:path w="466" h="251" extrusionOk="0">
                  <a:moveTo>
                    <a:pt x="451" y="223"/>
                  </a:moveTo>
                  <a:lnTo>
                    <a:pt x="466" y="251"/>
                  </a:lnTo>
                  <a:lnTo>
                    <a:pt x="16" y="27"/>
                  </a:lnTo>
                  <a:lnTo>
                    <a:pt x="0" y="0"/>
                  </a:lnTo>
                  <a:lnTo>
                    <a:pt x="451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1"/>
            <p:cNvSpPr/>
            <p:nvPr/>
          </p:nvSpPr>
          <p:spPr>
            <a:xfrm rot="1352045" flipH="1">
              <a:off x="-2339733" y="1360869"/>
              <a:ext cx="586724" cy="315834"/>
            </a:xfrm>
            <a:custGeom>
              <a:avLst/>
              <a:gdLst/>
              <a:ahLst/>
              <a:cxnLst/>
              <a:rect l="l" t="t" r="r" b="b"/>
              <a:pathLst>
                <a:path w="457" h="246" extrusionOk="0">
                  <a:moveTo>
                    <a:pt x="442" y="219"/>
                  </a:moveTo>
                  <a:lnTo>
                    <a:pt x="457" y="246"/>
                  </a:lnTo>
                  <a:lnTo>
                    <a:pt x="15" y="26"/>
                  </a:lnTo>
                  <a:lnTo>
                    <a:pt x="0" y="0"/>
                  </a:lnTo>
                  <a:lnTo>
                    <a:pt x="442" y="2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1"/>
            <p:cNvSpPr/>
            <p:nvPr/>
          </p:nvSpPr>
          <p:spPr>
            <a:xfrm rot="1352045" flipH="1">
              <a:off x="-1733834" y="1470975"/>
              <a:ext cx="112980" cy="48787"/>
            </a:xfrm>
            <a:custGeom>
              <a:avLst/>
              <a:gdLst/>
              <a:ahLst/>
              <a:cxnLst/>
              <a:rect l="l" t="t" r="r" b="b"/>
              <a:pathLst>
                <a:path w="93" h="40" extrusionOk="0">
                  <a:moveTo>
                    <a:pt x="93" y="40"/>
                  </a:moveTo>
                  <a:cubicBezTo>
                    <a:pt x="71" y="29"/>
                    <a:pt x="43" y="29"/>
                    <a:pt x="17" y="36"/>
                  </a:cubicBezTo>
                  <a:cubicBezTo>
                    <a:pt x="11" y="27"/>
                    <a:pt x="6" y="17"/>
                    <a:pt x="0" y="7"/>
                  </a:cubicBezTo>
                  <a:cubicBezTo>
                    <a:pt x="27" y="0"/>
                    <a:pt x="54" y="1"/>
                    <a:pt x="76" y="11"/>
                  </a:cubicBezTo>
                  <a:cubicBezTo>
                    <a:pt x="81" y="20"/>
                    <a:pt x="88" y="31"/>
                    <a:pt x="9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1"/>
            <p:cNvSpPr/>
            <p:nvPr/>
          </p:nvSpPr>
          <p:spPr>
            <a:xfrm rot="1352045" flipH="1">
              <a:off x="-1729002" y="1554111"/>
              <a:ext cx="64193" cy="70613"/>
            </a:xfrm>
            <a:custGeom>
              <a:avLst/>
              <a:gdLst/>
              <a:ahLst/>
              <a:cxnLst/>
              <a:rect l="l" t="t" r="r" b="b"/>
              <a:pathLst>
                <a:path w="50" h="55" extrusionOk="0">
                  <a:moveTo>
                    <a:pt x="50" y="3"/>
                  </a:moveTo>
                  <a:lnTo>
                    <a:pt x="6" y="55"/>
                  </a:lnTo>
                  <a:lnTo>
                    <a:pt x="0" y="51"/>
                  </a:lnTo>
                  <a:lnTo>
                    <a:pt x="43" y="0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1"/>
            <p:cNvSpPr/>
            <p:nvPr/>
          </p:nvSpPr>
          <p:spPr>
            <a:xfrm rot="1352051" flipH="1">
              <a:off x="-2056618" y="1541476"/>
              <a:ext cx="52638" cy="51355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26" y="13"/>
                  </a:moveTo>
                  <a:lnTo>
                    <a:pt x="41" y="40"/>
                  </a:lnTo>
                  <a:lnTo>
                    <a:pt x="16" y="27"/>
                  </a:lnTo>
                  <a:lnTo>
                    <a:pt x="0" y="0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 rot="1352046" flipH="1">
              <a:off x="-2062739" y="1550297"/>
              <a:ext cx="23109" cy="37232"/>
            </a:xfrm>
            <a:custGeom>
              <a:avLst/>
              <a:gdLst/>
              <a:ahLst/>
              <a:cxnLst/>
              <a:rect l="l" t="t" r="r" b="b"/>
              <a:pathLst>
                <a:path w="19" h="31" extrusionOk="0">
                  <a:moveTo>
                    <a:pt x="2" y="2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7" y="29"/>
                    <a:pt x="16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 rot="1352050" flipH="1">
              <a:off x="-1387021" y="2151319"/>
              <a:ext cx="26961" cy="41084"/>
            </a:xfrm>
            <a:custGeom>
              <a:avLst/>
              <a:gdLst/>
              <a:ahLst/>
              <a:cxnLst/>
              <a:rect l="l" t="t" r="r" b="b"/>
              <a:pathLst>
                <a:path w="22" h="34" extrusionOk="0">
                  <a:moveTo>
                    <a:pt x="16" y="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5" y="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3"/>
                    <a:pt x="17" y="31"/>
                    <a:pt x="16" y="29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 rot="1352048" flipH="1">
              <a:off x="-1661177" y="1589930"/>
              <a:ext cx="34664" cy="34664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3"/>
                  </a:moveTo>
                  <a:lnTo>
                    <a:pt x="6" y="27"/>
                  </a:lnTo>
                  <a:lnTo>
                    <a:pt x="0" y="24"/>
                  </a:lnTo>
                  <a:lnTo>
                    <a:pt x="20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 rot="1352051" flipH="1">
              <a:off x="-1683406" y="1577808"/>
              <a:ext cx="44935" cy="47503"/>
            </a:xfrm>
            <a:custGeom>
              <a:avLst/>
              <a:gdLst/>
              <a:ahLst/>
              <a:cxnLst/>
              <a:rect l="l" t="t" r="r" b="b"/>
              <a:pathLst>
                <a:path w="35" h="37" extrusionOk="0">
                  <a:moveTo>
                    <a:pt x="35" y="4"/>
                  </a:moveTo>
                  <a:lnTo>
                    <a:pt x="7" y="37"/>
                  </a:lnTo>
                  <a:lnTo>
                    <a:pt x="0" y="34"/>
                  </a:lnTo>
                  <a:lnTo>
                    <a:pt x="28" y="0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 rot="1352045" flipH="1">
              <a:off x="-1707811" y="1564997"/>
              <a:ext cx="56490" cy="59058"/>
            </a:xfrm>
            <a:custGeom>
              <a:avLst/>
              <a:gdLst/>
              <a:ahLst/>
              <a:cxnLst/>
              <a:rect l="l" t="t" r="r" b="b"/>
              <a:pathLst>
                <a:path w="44" h="46" extrusionOk="0">
                  <a:moveTo>
                    <a:pt x="44" y="3"/>
                  </a:moveTo>
                  <a:lnTo>
                    <a:pt x="7" y="46"/>
                  </a:lnTo>
                  <a:lnTo>
                    <a:pt x="0" y="44"/>
                  </a:lnTo>
                  <a:lnTo>
                    <a:pt x="37" y="0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 rot="1352051" flipH="1">
              <a:off x="-1983764" y="1545654"/>
              <a:ext cx="64193" cy="69330"/>
            </a:xfrm>
            <a:custGeom>
              <a:avLst/>
              <a:gdLst/>
              <a:ahLst/>
              <a:cxnLst/>
              <a:rect l="l" t="t" r="r" b="b"/>
              <a:pathLst>
                <a:path w="53" h="57" extrusionOk="0">
                  <a:moveTo>
                    <a:pt x="37" y="8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52" y="35"/>
                    <a:pt x="51" y="33"/>
                    <a:pt x="48" y="32"/>
                  </a:cubicBezTo>
                  <a:cubicBezTo>
                    <a:pt x="41" y="29"/>
                    <a:pt x="29" y="32"/>
                    <a:pt x="22" y="40"/>
                  </a:cubicBezTo>
                  <a:cubicBezTo>
                    <a:pt x="17" y="45"/>
                    <a:pt x="17" y="52"/>
                    <a:pt x="19" y="5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23"/>
                    <a:pt x="1" y="17"/>
                    <a:pt x="6" y="11"/>
                  </a:cubicBezTo>
                  <a:cubicBezTo>
                    <a:pt x="12" y="3"/>
                    <a:pt x="24" y="0"/>
                    <a:pt x="32" y="4"/>
                  </a:cubicBezTo>
                  <a:cubicBezTo>
                    <a:pt x="34" y="5"/>
                    <a:pt x="36" y="6"/>
                    <a:pt x="37" y="8"/>
                  </a:cubicBez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1"/>
            <p:cNvSpPr/>
            <p:nvPr/>
          </p:nvSpPr>
          <p:spPr>
            <a:xfrm rot="1352051" flipH="1">
              <a:off x="-1956716" y="1585196"/>
              <a:ext cx="25677" cy="39800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21" y="33"/>
                  </a:moveTo>
                  <a:cubicBezTo>
                    <a:pt x="19" y="32"/>
                    <a:pt x="17" y="30"/>
                    <a:pt x="16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3"/>
                    <a:pt x="5" y="5"/>
                  </a:cubicBezTo>
                  <a:cubicBezTo>
                    <a:pt x="10" y="14"/>
                    <a:pt x="16" y="24"/>
                    <a:pt x="21" y="33"/>
                  </a:cubicBezTo>
                  <a:close/>
                </a:path>
              </a:pathLst>
            </a:custGeom>
            <a:solidFill>
              <a:srgbClr val="3B4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1"/>
            <p:cNvSpPr/>
            <p:nvPr/>
          </p:nvSpPr>
          <p:spPr>
            <a:xfrm rot="1352045" flipH="1">
              <a:off x="-1945614" y="1591264"/>
              <a:ext cx="10271" cy="17974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4" y="6"/>
                  </a:cubicBezTo>
                  <a:cubicBezTo>
                    <a:pt x="5" y="9"/>
                    <a:pt x="6" y="11"/>
                    <a:pt x="8" y="14"/>
                  </a:cubicBezTo>
                  <a:cubicBezTo>
                    <a:pt x="5" y="9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3B4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1"/>
            <p:cNvSpPr/>
            <p:nvPr/>
          </p:nvSpPr>
          <p:spPr>
            <a:xfrm rot="1352047" flipH="1">
              <a:off x="-1985895" y="1547316"/>
              <a:ext cx="25677" cy="55206"/>
            </a:xfrm>
            <a:custGeom>
              <a:avLst/>
              <a:gdLst/>
              <a:ahLst/>
              <a:cxnLst/>
              <a:rect l="l" t="t" r="r" b="b"/>
              <a:pathLst>
                <a:path w="22" h="46" extrusionOk="0">
                  <a:moveTo>
                    <a:pt x="19" y="29"/>
                  </a:moveTo>
                  <a:cubicBezTo>
                    <a:pt x="22" y="34"/>
                    <a:pt x="21" y="40"/>
                    <a:pt x="16" y="46"/>
                  </a:cubicBezTo>
                  <a:cubicBezTo>
                    <a:pt x="11" y="36"/>
                    <a:pt x="5" y="27"/>
                    <a:pt x="0" y="17"/>
                  </a:cubicBezTo>
                  <a:cubicBezTo>
                    <a:pt x="5" y="11"/>
                    <a:pt x="6" y="5"/>
                    <a:pt x="3" y="0"/>
                  </a:cubicBezTo>
                  <a:cubicBezTo>
                    <a:pt x="8" y="9"/>
                    <a:pt x="14" y="20"/>
                    <a:pt x="19" y="29"/>
                  </a:cubicBezTo>
                  <a:close/>
                </a:path>
              </a:pathLst>
            </a:custGeom>
            <a:solidFill>
              <a:srgbClr val="3B4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 rot="1352048" flipH="1">
              <a:off x="-1983657" y="1568304"/>
              <a:ext cx="19257" cy="34664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0" y="0"/>
                  </a:moveTo>
                  <a:cubicBezTo>
                    <a:pt x="5" y="10"/>
                    <a:pt x="11" y="19"/>
                    <a:pt x="16" y="29"/>
                  </a:cubicBezTo>
                  <a:cubicBezTo>
                    <a:pt x="11" y="19"/>
                    <a:pt x="5" y="10"/>
                    <a:pt x="0" y="0"/>
                  </a:cubicBezTo>
                  <a:close/>
                </a:path>
              </a:pathLst>
            </a:custGeom>
            <a:solidFill>
              <a:srgbClr val="3B4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 rot="1352051" flipH="1">
              <a:off x="-1987589" y="1573915"/>
              <a:ext cx="51354" cy="48787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16" y="36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5" y="34"/>
                    <a:pt x="15" y="34"/>
                  </a:cubicBezTo>
                  <a:cubicBezTo>
                    <a:pt x="14" y="32"/>
                    <a:pt x="12" y="29"/>
                    <a:pt x="11" y="27"/>
                  </a:cubicBezTo>
                  <a:cubicBezTo>
                    <a:pt x="7" y="21"/>
                    <a:pt x="4" y="14"/>
                    <a:pt x="0" y="8"/>
                  </a:cubicBezTo>
                  <a:cubicBezTo>
                    <a:pt x="7" y="11"/>
                    <a:pt x="19" y="8"/>
                    <a:pt x="26" y="0"/>
                  </a:cubicBezTo>
                  <a:cubicBezTo>
                    <a:pt x="31" y="10"/>
                    <a:pt x="37" y="1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6" y="37"/>
                    <a:pt x="24" y="40"/>
                    <a:pt x="16" y="36"/>
                  </a:cubicBezTo>
                  <a:close/>
                </a:path>
              </a:pathLst>
            </a:custGeom>
            <a:solidFill>
              <a:srgbClr val="3B4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 rot="1352047" flipH="1">
              <a:off x="-2011068" y="1560290"/>
              <a:ext cx="26961" cy="43652"/>
            </a:xfrm>
            <a:custGeom>
              <a:avLst/>
              <a:gdLst/>
              <a:ahLst/>
              <a:cxnLst/>
              <a:rect l="l" t="t" r="r" b="b"/>
              <a:pathLst>
                <a:path w="21" h="34" extrusionOk="0">
                  <a:moveTo>
                    <a:pt x="5" y="0"/>
                  </a:moveTo>
                  <a:lnTo>
                    <a:pt x="21" y="26"/>
                  </a:lnTo>
                  <a:lnTo>
                    <a:pt x="15" y="34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1"/>
            <p:cNvSpPr/>
            <p:nvPr/>
          </p:nvSpPr>
          <p:spPr>
            <a:xfrm rot="1352046" flipH="1">
              <a:off x="-2023431" y="1548845"/>
              <a:ext cx="37232" cy="41084"/>
            </a:xfrm>
            <a:custGeom>
              <a:avLst/>
              <a:gdLst/>
              <a:ahLst/>
              <a:cxnLst/>
              <a:rect l="l" t="t" r="r" b="b"/>
              <a:pathLst>
                <a:path w="30" h="34" extrusionOk="0">
                  <a:moveTo>
                    <a:pt x="13" y="2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6" y="29"/>
                    <a:pt x="20" y="31"/>
                    <a:pt x="17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2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1"/>
            <p:cNvSpPr/>
            <p:nvPr/>
          </p:nvSpPr>
          <p:spPr>
            <a:xfrm rot="1352051" flipH="1">
              <a:off x="-2046545" y="1574793"/>
              <a:ext cx="52638" cy="50071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26" y="12"/>
                  </a:moveTo>
                  <a:lnTo>
                    <a:pt x="41" y="39"/>
                  </a:lnTo>
                  <a:lnTo>
                    <a:pt x="15" y="26"/>
                  </a:lnTo>
                  <a:lnTo>
                    <a:pt x="0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1"/>
            <p:cNvSpPr/>
            <p:nvPr/>
          </p:nvSpPr>
          <p:spPr>
            <a:xfrm rot="1352046" flipH="1">
              <a:off x="-2007004" y="1569570"/>
              <a:ext cx="23109" cy="44935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37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1" y="3"/>
                    <a:pt x="3" y="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7" y="32"/>
                    <a:pt x="17" y="35"/>
                    <a:pt x="18" y="37"/>
                  </a:cubicBez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1"/>
            <p:cNvSpPr/>
            <p:nvPr/>
          </p:nvSpPr>
          <p:spPr>
            <a:xfrm rot="1352048" flipH="1">
              <a:off x="-2010600" y="1578613"/>
              <a:ext cx="21825" cy="37232"/>
            </a:xfrm>
            <a:custGeom>
              <a:avLst/>
              <a:gdLst/>
              <a:ahLst/>
              <a:cxnLst/>
              <a:rect l="l" t="t" r="r" b="b"/>
              <a:pathLst>
                <a:path w="18" h="31" extrusionOk="0">
                  <a:moveTo>
                    <a:pt x="16" y="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0"/>
                    <a:pt x="16" y="29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1"/>
            <p:cNvSpPr/>
            <p:nvPr/>
          </p:nvSpPr>
          <p:spPr>
            <a:xfrm rot="1352046" flipH="1">
              <a:off x="-2064030" y="1576214"/>
              <a:ext cx="35948" cy="41084"/>
            </a:xfrm>
            <a:custGeom>
              <a:avLst/>
              <a:gdLst/>
              <a:ahLst/>
              <a:cxnLst/>
              <a:rect l="l" t="t" r="r" b="b"/>
              <a:pathLst>
                <a:path w="29" h="34" extrusionOk="0">
                  <a:moveTo>
                    <a:pt x="16" y="32"/>
                  </a:moveTo>
                  <a:cubicBezTo>
                    <a:pt x="15" y="31"/>
                    <a:pt x="15" y="30"/>
                    <a:pt x="14" y="29"/>
                  </a:cubicBezTo>
                  <a:cubicBezTo>
                    <a:pt x="13" y="28"/>
                    <a:pt x="13" y="26"/>
                    <a:pt x="12" y="25"/>
                  </a:cubicBezTo>
                  <a:cubicBezTo>
                    <a:pt x="11" y="23"/>
                    <a:pt x="10" y="21"/>
                    <a:pt x="9" y="20"/>
                  </a:cubicBezTo>
                  <a:cubicBezTo>
                    <a:pt x="6" y="14"/>
                    <a:pt x="3" y="9"/>
                    <a:pt x="0" y="3"/>
                  </a:cubicBezTo>
                  <a:cubicBezTo>
                    <a:pt x="3" y="5"/>
                    <a:pt x="9" y="4"/>
                    <a:pt x="12" y="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6" y="32"/>
                    <a:pt x="20" y="34"/>
                    <a:pt x="16" y="32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1"/>
            <p:cNvSpPr/>
            <p:nvPr/>
          </p:nvSpPr>
          <p:spPr>
            <a:xfrm rot="1352047" flipH="1">
              <a:off x="-2156957" y="1480819"/>
              <a:ext cx="278597" cy="172040"/>
            </a:xfrm>
            <a:custGeom>
              <a:avLst/>
              <a:gdLst/>
              <a:ahLst/>
              <a:cxnLst/>
              <a:rect l="l" t="t" r="r" b="b"/>
              <a:pathLst>
                <a:path w="229" h="142" extrusionOk="0">
                  <a:moveTo>
                    <a:pt x="17" y="0"/>
                  </a:moveTo>
                  <a:cubicBezTo>
                    <a:pt x="229" y="105"/>
                    <a:pt x="229" y="105"/>
                    <a:pt x="229" y="105"/>
                  </a:cubicBezTo>
                  <a:cubicBezTo>
                    <a:pt x="228" y="105"/>
                    <a:pt x="203" y="98"/>
                    <a:pt x="185" y="120"/>
                  </a:cubicBezTo>
                  <a:cubicBezTo>
                    <a:pt x="166" y="142"/>
                    <a:pt x="145" y="137"/>
                    <a:pt x="129" y="129"/>
                  </a:cubicBezTo>
                  <a:cubicBezTo>
                    <a:pt x="112" y="121"/>
                    <a:pt x="81" y="105"/>
                    <a:pt x="80" y="104"/>
                  </a:cubicBezTo>
                  <a:cubicBezTo>
                    <a:pt x="78" y="104"/>
                    <a:pt x="47" y="88"/>
                    <a:pt x="31" y="80"/>
                  </a:cubicBezTo>
                  <a:cubicBezTo>
                    <a:pt x="15" y="72"/>
                    <a:pt x="0" y="60"/>
                    <a:pt x="18" y="38"/>
                  </a:cubicBezTo>
                  <a:cubicBezTo>
                    <a:pt x="37" y="15"/>
                    <a:pt x="18" y="1"/>
                    <a:pt x="17" y="0"/>
                  </a:cubicBezTo>
                  <a:close/>
                  <a:moveTo>
                    <a:pt x="124" y="86"/>
                  </a:move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0"/>
                    <a:pt x="130" y="68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8" y="52"/>
                    <a:pt x="92" y="54"/>
                    <a:pt x="89" y="58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0" y="69"/>
                    <a:pt x="80" y="74"/>
                    <a:pt x="84" y="76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5" y="91"/>
                    <a:pt x="121" y="90"/>
                    <a:pt x="124" y="86"/>
                  </a:cubicBezTo>
                  <a:moveTo>
                    <a:pt x="41" y="65"/>
                  </a:moveTo>
                  <a:cubicBezTo>
                    <a:pt x="48" y="68"/>
                    <a:pt x="60" y="65"/>
                    <a:pt x="67" y="57"/>
                  </a:cubicBezTo>
                  <a:cubicBezTo>
                    <a:pt x="74" y="49"/>
                    <a:pt x="73" y="40"/>
                    <a:pt x="65" y="36"/>
                  </a:cubicBezTo>
                  <a:cubicBezTo>
                    <a:pt x="57" y="32"/>
                    <a:pt x="45" y="35"/>
                    <a:pt x="39" y="43"/>
                  </a:cubicBezTo>
                  <a:cubicBezTo>
                    <a:pt x="32" y="51"/>
                    <a:pt x="33" y="61"/>
                    <a:pt x="41" y="65"/>
                  </a:cubicBezTo>
                  <a:moveTo>
                    <a:pt x="144" y="111"/>
                  </a:moveTo>
                  <a:cubicBezTo>
                    <a:pt x="151" y="114"/>
                    <a:pt x="161" y="112"/>
                    <a:pt x="167" y="105"/>
                  </a:cubicBezTo>
                  <a:cubicBezTo>
                    <a:pt x="173" y="98"/>
                    <a:pt x="172" y="90"/>
                    <a:pt x="165" y="86"/>
                  </a:cubicBezTo>
                  <a:cubicBezTo>
                    <a:pt x="158" y="83"/>
                    <a:pt x="148" y="86"/>
                    <a:pt x="142" y="92"/>
                  </a:cubicBezTo>
                  <a:cubicBezTo>
                    <a:pt x="136" y="99"/>
                    <a:pt x="137" y="108"/>
                    <a:pt x="144" y="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1"/>
            <p:cNvSpPr/>
            <p:nvPr/>
          </p:nvSpPr>
          <p:spPr>
            <a:xfrm rot="1352049" flipH="1">
              <a:off x="-1964074" y="1549833"/>
              <a:ext cx="50070" cy="43652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33" y="4"/>
                  </a:moveTo>
                  <a:cubicBezTo>
                    <a:pt x="41" y="8"/>
                    <a:pt x="42" y="17"/>
                    <a:pt x="35" y="25"/>
                  </a:cubicBezTo>
                  <a:cubicBezTo>
                    <a:pt x="28" y="33"/>
                    <a:pt x="16" y="36"/>
                    <a:pt x="9" y="33"/>
                  </a:cubicBezTo>
                  <a:cubicBezTo>
                    <a:pt x="1" y="29"/>
                    <a:pt x="0" y="19"/>
                    <a:pt x="7" y="11"/>
                  </a:cubicBezTo>
                  <a:cubicBezTo>
                    <a:pt x="13" y="3"/>
                    <a:pt x="25" y="0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1"/>
            <p:cNvSpPr/>
            <p:nvPr/>
          </p:nvSpPr>
          <p:spPr>
            <a:xfrm rot="1352051" flipH="1">
              <a:off x="-2042341" y="1547124"/>
              <a:ext cx="65476" cy="47503"/>
            </a:xfrm>
            <a:custGeom>
              <a:avLst/>
              <a:gdLst/>
              <a:ahLst/>
              <a:cxnLst/>
              <a:rect l="l" t="t" r="r" b="b"/>
              <a:pathLst>
                <a:path w="54" h="39" extrusionOk="0">
                  <a:moveTo>
                    <a:pt x="50" y="16"/>
                  </a:moveTo>
                  <a:cubicBezTo>
                    <a:pt x="54" y="18"/>
                    <a:pt x="54" y="23"/>
                    <a:pt x="51" y="26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1" y="38"/>
                    <a:pt x="35" y="39"/>
                    <a:pt x="32" y="3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2"/>
                    <a:pt x="0" y="17"/>
                    <a:pt x="3" y="1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2"/>
                    <a:pt x="18" y="0"/>
                    <a:pt x="22" y="2"/>
                  </a:cubicBezTo>
                  <a:lnTo>
                    <a:pt x="50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1"/>
            <p:cNvSpPr/>
            <p:nvPr/>
          </p:nvSpPr>
          <p:spPr>
            <a:xfrm rot="1352044" flipH="1">
              <a:off x="-2097980" y="1559716"/>
              <a:ext cx="44935" cy="38516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29" y="3"/>
                  </a:moveTo>
                  <a:cubicBezTo>
                    <a:pt x="36" y="7"/>
                    <a:pt x="37" y="15"/>
                    <a:pt x="31" y="22"/>
                  </a:cubicBezTo>
                  <a:cubicBezTo>
                    <a:pt x="25" y="29"/>
                    <a:pt x="15" y="31"/>
                    <a:pt x="8" y="28"/>
                  </a:cubicBezTo>
                  <a:cubicBezTo>
                    <a:pt x="1" y="25"/>
                    <a:pt x="0" y="16"/>
                    <a:pt x="6" y="9"/>
                  </a:cubicBezTo>
                  <a:cubicBezTo>
                    <a:pt x="12" y="3"/>
                    <a:pt x="22" y="0"/>
                    <a:pt x="29" y="3"/>
                  </a:cubicBezTo>
                  <a:close/>
                  <a:moveTo>
                    <a:pt x="19" y="21"/>
                  </a:moveTo>
                  <a:cubicBezTo>
                    <a:pt x="22" y="23"/>
                    <a:pt x="28" y="22"/>
                    <a:pt x="31" y="18"/>
                  </a:cubicBezTo>
                  <a:cubicBezTo>
                    <a:pt x="34" y="14"/>
                    <a:pt x="33" y="10"/>
                    <a:pt x="30" y="8"/>
                  </a:cubicBezTo>
                  <a:cubicBezTo>
                    <a:pt x="26" y="6"/>
                    <a:pt x="21" y="8"/>
                    <a:pt x="18" y="12"/>
                  </a:cubicBezTo>
                  <a:cubicBezTo>
                    <a:pt x="15" y="15"/>
                    <a:pt x="15" y="20"/>
                    <a:pt x="19" y="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1"/>
            <p:cNvSpPr/>
            <p:nvPr/>
          </p:nvSpPr>
          <p:spPr>
            <a:xfrm rot="1352045" flipH="1">
              <a:off x="-2378622" y="1510967"/>
              <a:ext cx="28245" cy="44935"/>
            </a:xfrm>
            <a:custGeom>
              <a:avLst/>
              <a:gdLst/>
              <a:ahLst/>
              <a:cxnLst/>
              <a:rect l="l" t="t" r="r" b="b"/>
              <a:pathLst>
                <a:path w="22" h="35" extrusionOk="0">
                  <a:moveTo>
                    <a:pt x="7" y="0"/>
                  </a:moveTo>
                  <a:lnTo>
                    <a:pt x="22" y="28"/>
                  </a:lnTo>
                  <a:lnTo>
                    <a:pt x="15" y="35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1"/>
            <p:cNvSpPr/>
            <p:nvPr/>
          </p:nvSpPr>
          <p:spPr>
            <a:xfrm rot="1352047" flipH="1">
              <a:off x="-2384703" y="1507965"/>
              <a:ext cx="26961" cy="39800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5" y="4"/>
                  </a:moveTo>
                  <a:lnTo>
                    <a:pt x="21" y="31"/>
                  </a:lnTo>
                  <a:lnTo>
                    <a:pt x="15" y="28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1"/>
            <p:cNvSpPr/>
            <p:nvPr/>
          </p:nvSpPr>
          <p:spPr>
            <a:xfrm rot="1352051" flipH="1">
              <a:off x="-2419374" y="1493876"/>
              <a:ext cx="51354" cy="59058"/>
            </a:xfrm>
            <a:custGeom>
              <a:avLst/>
              <a:gdLst/>
              <a:ahLst/>
              <a:cxnLst/>
              <a:rect l="l" t="t" r="r" b="b"/>
              <a:pathLst>
                <a:path w="42" h="49" extrusionOk="0">
                  <a:moveTo>
                    <a:pt x="42" y="49"/>
                  </a:moveTo>
                  <a:cubicBezTo>
                    <a:pt x="36" y="40"/>
                    <a:pt x="27" y="33"/>
                    <a:pt x="16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5"/>
                    <a:pt x="19" y="12"/>
                    <a:pt x="26" y="20"/>
                  </a:cubicBezTo>
                  <a:cubicBezTo>
                    <a:pt x="31" y="30"/>
                    <a:pt x="37" y="39"/>
                    <a:pt x="42" y="4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1"/>
            <p:cNvSpPr/>
            <p:nvPr/>
          </p:nvSpPr>
          <p:spPr>
            <a:xfrm rot="1352051" flipH="1">
              <a:off x="-2408230" y="1515340"/>
              <a:ext cx="51354" cy="62910"/>
            </a:xfrm>
            <a:custGeom>
              <a:avLst/>
              <a:gdLst/>
              <a:ahLst/>
              <a:cxnLst/>
              <a:rect l="l" t="t" r="r" b="b"/>
              <a:pathLst>
                <a:path w="42" h="52" extrusionOk="0">
                  <a:moveTo>
                    <a:pt x="25" y="24"/>
                  </a:moveTo>
                  <a:cubicBezTo>
                    <a:pt x="42" y="52"/>
                    <a:pt x="42" y="52"/>
                    <a:pt x="42" y="52"/>
                  </a:cubicBezTo>
                  <a:cubicBezTo>
                    <a:pt x="36" y="43"/>
                    <a:pt x="28" y="35"/>
                    <a:pt x="16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6"/>
                    <a:pt x="20" y="14"/>
                    <a:pt x="25" y="24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1"/>
            <p:cNvSpPr/>
            <p:nvPr/>
          </p:nvSpPr>
          <p:spPr>
            <a:xfrm rot="1352048" flipH="1">
              <a:off x="-1532176" y="1846107"/>
              <a:ext cx="245217" cy="282453"/>
            </a:xfrm>
            <a:custGeom>
              <a:avLst/>
              <a:gdLst/>
              <a:ahLst/>
              <a:cxnLst/>
              <a:rect l="l" t="t" r="r" b="b"/>
              <a:pathLst>
                <a:path w="202" h="233" extrusionOk="0">
                  <a:moveTo>
                    <a:pt x="202" y="5"/>
                  </a:moveTo>
                  <a:cubicBezTo>
                    <a:pt x="9" y="233"/>
                    <a:pt x="9" y="233"/>
                    <a:pt x="9" y="233"/>
                  </a:cubicBezTo>
                  <a:cubicBezTo>
                    <a:pt x="0" y="229"/>
                    <a:pt x="0" y="218"/>
                    <a:pt x="7" y="209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80" y="4"/>
                    <a:pt x="193" y="0"/>
                    <a:pt x="20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1"/>
            <p:cNvSpPr/>
            <p:nvPr/>
          </p:nvSpPr>
          <p:spPr>
            <a:xfrm rot="1352045" flipH="1">
              <a:off x="-2336619" y="1639438"/>
              <a:ext cx="30813" cy="28245"/>
            </a:xfrm>
            <a:custGeom>
              <a:avLst/>
              <a:gdLst/>
              <a:ahLst/>
              <a:cxnLst/>
              <a:rect l="l" t="t" r="r" b="b"/>
              <a:pathLst>
                <a:path w="24" h="22" extrusionOk="0">
                  <a:moveTo>
                    <a:pt x="24" y="3"/>
                  </a:moveTo>
                  <a:lnTo>
                    <a:pt x="8" y="22"/>
                  </a:lnTo>
                  <a:lnTo>
                    <a:pt x="3" y="20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7" name="Google Shape;537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352048" flipH="1">
              <a:off x="-2418550" y="1584158"/>
              <a:ext cx="29528" cy="57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31"/>
            <p:cNvSpPr/>
            <p:nvPr/>
          </p:nvSpPr>
          <p:spPr>
            <a:xfrm rot="1352045" flipH="1">
              <a:off x="-2304528" y="1616232"/>
              <a:ext cx="95006" cy="66762"/>
            </a:xfrm>
            <a:custGeom>
              <a:avLst/>
              <a:gdLst/>
              <a:ahLst/>
              <a:cxnLst/>
              <a:rect l="l" t="t" r="r" b="b"/>
              <a:pathLst>
                <a:path w="74" h="52" extrusionOk="0">
                  <a:moveTo>
                    <a:pt x="23" y="0"/>
                  </a:moveTo>
                  <a:lnTo>
                    <a:pt x="0" y="26"/>
                  </a:lnTo>
                  <a:lnTo>
                    <a:pt x="51" y="52"/>
                  </a:lnTo>
                  <a:lnTo>
                    <a:pt x="74" y="2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1"/>
            <p:cNvSpPr/>
            <p:nvPr/>
          </p:nvSpPr>
          <p:spPr>
            <a:xfrm rot="1352050" flipH="1">
              <a:off x="-2431709" y="1508134"/>
              <a:ext cx="26961" cy="44935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16" y="29"/>
                  </a:moveTo>
                  <a:cubicBezTo>
                    <a:pt x="16" y="28"/>
                    <a:pt x="15" y="27"/>
                    <a:pt x="15" y="27"/>
                  </a:cubicBezTo>
                  <a:cubicBezTo>
                    <a:pt x="14" y="25"/>
                    <a:pt x="13" y="23"/>
                    <a:pt x="12" y="21"/>
                  </a:cubicBezTo>
                  <a:cubicBezTo>
                    <a:pt x="10" y="18"/>
                    <a:pt x="9" y="16"/>
                    <a:pt x="7" y="13"/>
                  </a:cubicBezTo>
                  <a:cubicBezTo>
                    <a:pt x="5" y="9"/>
                    <a:pt x="2" y="4"/>
                    <a:pt x="0" y="0"/>
                  </a:cubicBezTo>
                  <a:cubicBezTo>
                    <a:pt x="2" y="3"/>
                    <a:pt x="4" y="6"/>
                    <a:pt x="5" y="9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0" y="34"/>
                    <a:pt x="18" y="31"/>
                    <a:pt x="16" y="2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1"/>
            <p:cNvSpPr/>
            <p:nvPr/>
          </p:nvSpPr>
          <p:spPr>
            <a:xfrm rot="1352050" flipH="1">
              <a:off x="-2423453" y="1504102"/>
              <a:ext cx="53922" cy="65477"/>
            </a:xfrm>
            <a:custGeom>
              <a:avLst/>
              <a:gdLst/>
              <a:ahLst/>
              <a:cxnLst/>
              <a:rect l="l" t="t" r="r" b="b"/>
              <a:pathLst>
                <a:path w="44" h="54" extrusionOk="0">
                  <a:moveTo>
                    <a:pt x="16" y="28"/>
                  </a:moveTo>
                  <a:cubicBezTo>
                    <a:pt x="16" y="28"/>
                    <a:pt x="16" y="27"/>
                    <a:pt x="15" y="26"/>
                  </a:cubicBezTo>
                  <a:cubicBezTo>
                    <a:pt x="8" y="14"/>
                    <a:pt x="2" y="3"/>
                    <a:pt x="0" y="0"/>
                  </a:cubicBezTo>
                  <a:cubicBezTo>
                    <a:pt x="12" y="6"/>
                    <a:pt x="22" y="15"/>
                    <a:pt x="28" y="25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38" y="43"/>
                    <a:pt x="29" y="34"/>
                    <a:pt x="1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1"/>
            <p:cNvSpPr/>
            <p:nvPr/>
          </p:nvSpPr>
          <p:spPr>
            <a:xfrm rot="1352048" flipH="1">
              <a:off x="-2434170" y="1517921"/>
              <a:ext cx="20542" cy="35949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17" y="28"/>
                  </a:moveTo>
                  <a:cubicBezTo>
                    <a:pt x="17" y="29"/>
                    <a:pt x="18" y="30"/>
                    <a:pt x="18" y="30"/>
                  </a:cubicBezTo>
                  <a:cubicBezTo>
                    <a:pt x="13" y="21"/>
                    <a:pt x="7" y="11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5" y="8"/>
                    <a:pt x="12" y="20"/>
                    <a:pt x="1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1"/>
            <p:cNvSpPr/>
            <p:nvPr/>
          </p:nvSpPr>
          <p:spPr>
            <a:xfrm rot="1352048" flipH="1">
              <a:off x="-2434859" y="1520095"/>
              <a:ext cx="19257" cy="34664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16" y="28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1" y="19"/>
                    <a:pt x="5" y="1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9"/>
                    <a:pt x="11" y="19"/>
                    <a:pt x="1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1"/>
            <p:cNvSpPr/>
            <p:nvPr/>
          </p:nvSpPr>
          <p:spPr>
            <a:xfrm rot="1352048" flipH="1">
              <a:off x="-2434859" y="1520095"/>
              <a:ext cx="19257" cy="34664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1" y="19"/>
                    <a:pt x="5" y="1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1" y="19"/>
                    <a:pt x="1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1"/>
            <p:cNvSpPr/>
            <p:nvPr/>
          </p:nvSpPr>
          <p:spPr>
            <a:xfrm rot="1352048" flipH="1">
              <a:off x="-2434859" y="1520095"/>
              <a:ext cx="19257" cy="34664"/>
            </a:xfrm>
            <a:custGeom>
              <a:avLst/>
              <a:gdLst/>
              <a:ahLst/>
              <a:cxnLst/>
              <a:rect l="l" t="t" r="r" b="b"/>
              <a:pathLst>
                <a:path w="16" h="29" extrusionOk="0">
                  <a:moveTo>
                    <a:pt x="16" y="29"/>
                  </a:moveTo>
                  <a:cubicBezTo>
                    <a:pt x="11" y="20"/>
                    <a:pt x="6" y="1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1" y="19"/>
                    <a:pt x="1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1"/>
            <p:cNvSpPr/>
            <p:nvPr/>
          </p:nvSpPr>
          <p:spPr>
            <a:xfrm rot="1352050" flipH="1">
              <a:off x="-999574" y="3435439"/>
              <a:ext cx="47502" cy="78316"/>
            </a:xfrm>
            <a:custGeom>
              <a:avLst/>
              <a:gdLst/>
              <a:ahLst/>
              <a:cxnLst/>
              <a:rect l="l" t="t" r="r" b="b"/>
              <a:pathLst>
                <a:path w="39" h="65" extrusionOk="0">
                  <a:moveTo>
                    <a:pt x="16" y="65"/>
                  </a:moveTo>
                  <a:cubicBezTo>
                    <a:pt x="11" y="55"/>
                    <a:pt x="5" y="46"/>
                    <a:pt x="0" y="36"/>
                  </a:cubicBezTo>
                  <a:cubicBezTo>
                    <a:pt x="5" y="24"/>
                    <a:pt x="12" y="12"/>
                    <a:pt x="22" y="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29" y="40"/>
                    <a:pt x="21" y="53"/>
                    <a:pt x="16" y="6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1"/>
            <p:cNvSpPr/>
            <p:nvPr/>
          </p:nvSpPr>
          <p:spPr>
            <a:xfrm rot="1352051" flipH="1">
              <a:off x="-984954" y="3483282"/>
              <a:ext cx="25677" cy="55206"/>
            </a:xfrm>
            <a:custGeom>
              <a:avLst/>
              <a:gdLst/>
              <a:ahLst/>
              <a:cxnLst/>
              <a:rect l="l" t="t" r="r" b="b"/>
              <a:pathLst>
                <a:path w="21" h="46" extrusionOk="0">
                  <a:moveTo>
                    <a:pt x="17" y="46"/>
                  </a:moveTo>
                  <a:cubicBezTo>
                    <a:pt x="11" y="36"/>
                    <a:pt x="6" y="27"/>
                    <a:pt x="0" y="17"/>
                  </a:cubicBezTo>
                  <a:cubicBezTo>
                    <a:pt x="1" y="12"/>
                    <a:pt x="3" y="6"/>
                    <a:pt x="5" y="0"/>
                  </a:cubicBezTo>
                  <a:cubicBezTo>
                    <a:pt x="10" y="10"/>
                    <a:pt x="16" y="19"/>
                    <a:pt x="21" y="29"/>
                  </a:cubicBezTo>
                  <a:cubicBezTo>
                    <a:pt x="19" y="35"/>
                    <a:pt x="18" y="40"/>
                    <a:pt x="1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 rot="1352047" flipH="1">
              <a:off x="-2448389" y="1534311"/>
              <a:ext cx="53922" cy="138659"/>
            </a:xfrm>
            <a:custGeom>
              <a:avLst/>
              <a:gdLst/>
              <a:ahLst/>
              <a:cxnLst/>
              <a:rect l="l" t="t" r="r" b="b"/>
              <a:pathLst>
                <a:path w="45" h="115" extrusionOk="0">
                  <a:moveTo>
                    <a:pt x="15" y="0"/>
                  </a:moveTo>
                  <a:cubicBezTo>
                    <a:pt x="32" y="28"/>
                    <a:pt x="32" y="28"/>
                    <a:pt x="32" y="28"/>
                  </a:cubicBezTo>
                  <a:cubicBezTo>
                    <a:pt x="45" y="52"/>
                    <a:pt x="41" y="86"/>
                    <a:pt x="16" y="11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4" y="57"/>
                    <a:pt x="29" y="24"/>
                    <a:pt x="15" y="0"/>
                  </a:cubicBez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1"/>
            <p:cNvSpPr/>
            <p:nvPr/>
          </p:nvSpPr>
          <p:spPr>
            <a:xfrm rot="1352045" flipH="1">
              <a:off x="-2468001" y="1523227"/>
              <a:ext cx="57773" cy="148930"/>
            </a:xfrm>
            <a:custGeom>
              <a:avLst/>
              <a:gdLst/>
              <a:ahLst/>
              <a:cxnLst/>
              <a:rect l="l" t="t" r="r" b="b"/>
              <a:pathLst>
                <a:path w="48" h="123" extrusionOk="0">
                  <a:moveTo>
                    <a:pt x="17" y="0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48" y="55"/>
                    <a:pt x="43" y="91"/>
                    <a:pt x="16" y="12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63"/>
                    <a:pt x="32" y="26"/>
                    <a:pt x="1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1"/>
            <p:cNvSpPr/>
            <p:nvPr/>
          </p:nvSpPr>
          <p:spPr>
            <a:xfrm rot="1352046" flipH="1">
              <a:off x="-2462219" y="1515928"/>
              <a:ext cx="33380" cy="103994"/>
            </a:xfrm>
            <a:custGeom>
              <a:avLst/>
              <a:gdLst/>
              <a:ahLst/>
              <a:cxnLst/>
              <a:rect l="l" t="t" r="r" b="b"/>
              <a:pathLst>
                <a:path w="27" h="86" extrusionOk="0">
                  <a:moveTo>
                    <a:pt x="16" y="28"/>
                  </a:moveTo>
                  <a:cubicBezTo>
                    <a:pt x="25" y="45"/>
                    <a:pt x="27" y="65"/>
                    <a:pt x="21" y="86"/>
                  </a:cubicBezTo>
                  <a:cubicBezTo>
                    <a:pt x="16" y="77"/>
                    <a:pt x="10" y="67"/>
                    <a:pt x="5" y="57"/>
                  </a:cubicBezTo>
                  <a:cubicBezTo>
                    <a:pt x="10" y="37"/>
                    <a:pt x="9" y="16"/>
                    <a:pt x="0" y="0"/>
                  </a:cubicBezTo>
                  <a:cubicBezTo>
                    <a:pt x="3" y="5"/>
                    <a:pt x="7" y="11"/>
                    <a:pt x="10" y="17"/>
                  </a:cubicBezTo>
                  <a:cubicBezTo>
                    <a:pt x="11" y="19"/>
                    <a:pt x="12" y="20"/>
                    <a:pt x="13" y="22"/>
                  </a:cubicBezTo>
                  <a:cubicBezTo>
                    <a:pt x="14" y="24"/>
                    <a:pt x="15" y="26"/>
                    <a:pt x="1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1"/>
            <p:cNvSpPr/>
            <p:nvPr/>
          </p:nvSpPr>
          <p:spPr>
            <a:xfrm rot="1352046" flipH="1">
              <a:off x="-2478114" y="1597222"/>
              <a:ext cx="46219" cy="80884"/>
            </a:xfrm>
            <a:custGeom>
              <a:avLst/>
              <a:gdLst/>
              <a:ahLst/>
              <a:cxnLst/>
              <a:rect l="l" t="t" r="r" b="b"/>
              <a:pathLst>
                <a:path w="39" h="67" extrusionOk="0">
                  <a:moveTo>
                    <a:pt x="39" y="29"/>
                  </a:moveTo>
                  <a:cubicBezTo>
                    <a:pt x="35" y="42"/>
                    <a:pt x="27" y="55"/>
                    <a:pt x="17" y="6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" y="26"/>
                    <a:pt x="18" y="13"/>
                    <a:pt x="23" y="0"/>
                  </a:cubicBezTo>
                  <a:cubicBezTo>
                    <a:pt x="28" y="10"/>
                    <a:pt x="34" y="19"/>
                    <a:pt x="39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1"/>
            <p:cNvSpPr/>
            <p:nvPr/>
          </p:nvSpPr>
          <p:spPr>
            <a:xfrm rot="1352051" flipH="1">
              <a:off x="-994681" y="3502654"/>
              <a:ext cx="25677" cy="83452"/>
            </a:xfrm>
            <a:custGeom>
              <a:avLst/>
              <a:gdLst/>
              <a:ahLst/>
              <a:cxnLst/>
              <a:rect l="l" t="t" r="r" b="b"/>
              <a:pathLst>
                <a:path w="21" h="69" extrusionOk="0">
                  <a:moveTo>
                    <a:pt x="21" y="69"/>
                  </a:moveTo>
                  <a:cubicBezTo>
                    <a:pt x="16" y="60"/>
                    <a:pt x="10" y="50"/>
                    <a:pt x="5" y="40"/>
                  </a:cubicBezTo>
                  <a:cubicBezTo>
                    <a:pt x="1" y="28"/>
                    <a:pt x="0" y="14"/>
                    <a:pt x="3" y="0"/>
                  </a:cubicBezTo>
                  <a:cubicBezTo>
                    <a:pt x="9" y="10"/>
                    <a:pt x="14" y="19"/>
                    <a:pt x="20" y="29"/>
                  </a:cubicBezTo>
                  <a:cubicBezTo>
                    <a:pt x="17" y="43"/>
                    <a:pt x="17" y="57"/>
                    <a:pt x="21" y="6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 rot="1352050" flipH="1">
              <a:off x="-1014145" y="3545000"/>
              <a:ext cx="26961" cy="52639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16" y="29"/>
                  </a:moveTo>
                  <a:cubicBezTo>
                    <a:pt x="18" y="34"/>
                    <a:pt x="20" y="39"/>
                    <a:pt x="22" y="4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0"/>
                    <a:pt x="1" y="5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5" y="9"/>
                    <a:pt x="9" y="16"/>
                    <a:pt x="13" y="23"/>
                  </a:cubicBezTo>
                  <a:cubicBezTo>
                    <a:pt x="13" y="24"/>
                    <a:pt x="14" y="25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8"/>
                    <a:pt x="16" y="28"/>
                  </a:cubicBezTo>
                  <a:lnTo>
                    <a:pt x="16" y="2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1"/>
            <p:cNvSpPr/>
            <p:nvPr/>
          </p:nvSpPr>
          <p:spPr>
            <a:xfrm rot="1352052" flipH="1">
              <a:off x="-1019358" y="3444848"/>
              <a:ext cx="51354" cy="148930"/>
            </a:xfrm>
            <a:custGeom>
              <a:avLst/>
              <a:gdLst/>
              <a:ahLst/>
              <a:cxnLst/>
              <a:rect l="l" t="t" r="r" b="b"/>
              <a:pathLst>
                <a:path w="43" h="123" extrusionOk="0">
                  <a:moveTo>
                    <a:pt x="43" y="28"/>
                  </a:moveTo>
                  <a:cubicBezTo>
                    <a:pt x="17" y="60"/>
                    <a:pt x="11" y="97"/>
                    <a:pt x="27" y="12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6" y="86"/>
                    <a:pt x="3" y="78"/>
                    <a:pt x="2" y="68"/>
                  </a:cubicBezTo>
                  <a:cubicBezTo>
                    <a:pt x="7" y="78"/>
                    <a:pt x="13" y="87"/>
                    <a:pt x="18" y="97"/>
                  </a:cubicBezTo>
                  <a:cubicBezTo>
                    <a:pt x="13" y="87"/>
                    <a:pt x="7" y="78"/>
                    <a:pt x="2" y="68"/>
                  </a:cubicBezTo>
                  <a:cubicBezTo>
                    <a:pt x="0" y="47"/>
                    <a:pt x="8" y="22"/>
                    <a:pt x="27" y="0"/>
                  </a:cubicBezTo>
                  <a:cubicBezTo>
                    <a:pt x="32" y="8"/>
                    <a:pt x="38" y="20"/>
                    <a:pt x="4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4" name="Google Shape;554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352049" flipH="1">
              <a:off x="-1106599" y="3428831"/>
              <a:ext cx="51354" cy="65477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55" name="Google Shape;555;p31"/>
            <p:cNvSpPr/>
            <p:nvPr/>
          </p:nvSpPr>
          <p:spPr>
            <a:xfrm rot="1352048" flipH="1">
              <a:off x="-1040359" y="3440679"/>
              <a:ext cx="55206" cy="138659"/>
            </a:xfrm>
            <a:custGeom>
              <a:avLst/>
              <a:gdLst/>
              <a:ahLst/>
              <a:cxnLst/>
              <a:rect l="l" t="t" r="r" b="b"/>
              <a:pathLst>
                <a:path w="46" h="115" extrusionOk="0">
                  <a:moveTo>
                    <a:pt x="31" y="115"/>
                  </a:moveTo>
                  <a:cubicBezTo>
                    <a:pt x="14" y="87"/>
                    <a:pt x="14" y="87"/>
                    <a:pt x="14" y="87"/>
                  </a:cubicBezTo>
                  <a:cubicBezTo>
                    <a:pt x="0" y="63"/>
                    <a:pt x="5" y="29"/>
                    <a:pt x="30" y="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22" y="58"/>
                    <a:pt x="17" y="91"/>
                    <a:pt x="31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1"/>
            <p:cNvSpPr/>
            <p:nvPr/>
          </p:nvSpPr>
          <p:spPr>
            <a:xfrm rot="1352046" flipH="1">
              <a:off x="-1043209" y="3556934"/>
              <a:ext cx="41083" cy="57774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4" y="48"/>
                  </a:moveTo>
                  <a:cubicBezTo>
                    <a:pt x="26" y="43"/>
                    <a:pt x="21" y="36"/>
                    <a:pt x="16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10" y="14"/>
                    <a:pt x="17" y="20"/>
                  </a:cubicBezTo>
                  <a:cubicBezTo>
                    <a:pt x="23" y="29"/>
                    <a:pt x="28" y="39"/>
                    <a:pt x="34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1"/>
            <p:cNvSpPr/>
            <p:nvPr/>
          </p:nvSpPr>
          <p:spPr>
            <a:xfrm rot="1352051" flipH="1">
              <a:off x="-1077901" y="3535152"/>
              <a:ext cx="51354" cy="62910"/>
            </a:xfrm>
            <a:custGeom>
              <a:avLst/>
              <a:gdLst/>
              <a:ahLst/>
              <a:cxnLst/>
              <a:rect l="l" t="t" r="r" b="b"/>
              <a:pathLst>
                <a:path w="42" h="52" extrusionOk="0">
                  <a:moveTo>
                    <a:pt x="17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9"/>
                    <a:pt x="14" y="17"/>
                    <a:pt x="26" y="2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1" y="46"/>
                    <a:pt x="22" y="38"/>
                    <a:pt x="17" y="28"/>
                  </a:cubicBez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1"/>
            <p:cNvSpPr/>
            <p:nvPr/>
          </p:nvSpPr>
          <p:spPr>
            <a:xfrm rot="1352045" flipH="1">
              <a:off x="-1681769" y="3436700"/>
              <a:ext cx="586724" cy="315834"/>
            </a:xfrm>
            <a:custGeom>
              <a:avLst/>
              <a:gdLst/>
              <a:ahLst/>
              <a:cxnLst/>
              <a:rect l="l" t="t" r="r" b="b"/>
              <a:pathLst>
                <a:path w="457" h="246" extrusionOk="0">
                  <a:moveTo>
                    <a:pt x="442" y="220"/>
                  </a:moveTo>
                  <a:lnTo>
                    <a:pt x="457" y="246"/>
                  </a:lnTo>
                  <a:lnTo>
                    <a:pt x="15" y="27"/>
                  </a:lnTo>
                  <a:lnTo>
                    <a:pt x="0" y="0"/>
                  </a:lnTo>
                  <a:lnTo>
                    <a:pt x="442" y="220"/>
                  </a:ln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 rot="1352045" flipH="1">
              <a:off x="-1676659" y="3449769"/>
              <a:ext cx="598279" cy="320970"/>
            </a:xfrm>
            <a:custGeom>
              <a:avLst/>
              <a:gdLst/>
              <a:ahLst/>
              <a:cxnLst/>
              <a:rect l="l" t="t" r="r" b="b"/>
              <a:pathLst>
                <a:path w="466" h="250" extrusionOk="0">
                  <a:moveTo>
                    <a:pt x="450" y="224"/>
                  </a:moveTo>
                  <a:lnTo>
                    <a:pt x="466" y="250"/>
                  </a:lnTo>
                  <a:lnTo>
                    <a:pt x="15" y="27"/>
                  </a:lnTo>
                  <a:lnTo>
                    <a:pt x="0" y="0"/>
                  </a:lnTo>
                  <a:lnTo>
                    <a:pt x="450" y="2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 rot="1352045" flipH="1">
              <a:off x="-1678426" y="3457376"/>
              <a:ext cx="598279" cy="320970"/>
            </a:xfrm>
            <a:custGeom>
              <a:avLst/>
              <a:gdLst/>
              <a:ahLst/>
              <a:cxnLst/>
              <a:rect l="l" t="t" r="r" b="b"/>
              <a:pathLst>
                <a:path w="466" h="250" extrusionOk="0">
                  <a:moveTo>
                    <a:pt x="450" y="224"/>
                  </a:moveTo>
                  <a:lnTo>
                    <a:pt x="466" y="250"/>
                  </a:lnTo>
                  <a:lnTo>
                    <a:pt x="15" y="26"/>
                  </a:lnTo>
                  <a:lnTo>
                    <a:pt x="0" y="0"/>
                  </a:lnTo>
                  <a:lnTo>
                    <a:pt x="45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 rot="1352050" flipH="1">
              <a:off x="-1060300" y="3548654"/>
              <a:ext cx="53922" cy="65477"/>
            </a:xfrm>
            <a:custGeom>
              <a:avLst/>
              <a:gdLst/>
              <a:ahLst/>
              <a:cxnLst/>
              <a:rect l="l" t="t" r="r" b="b"/>
              <a:pathLst>
                <a:path w="44" h="54" extrusionOk="0">
                  <a:moveTo>
                    <a:pt x="17" y="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1"/>
                    <a:pt x="15" y="20"/>
                    <a:pt x="28" y="2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32" y="48"/>
                    <a:pt x="23" y="39"/>
                    <a:pt x="17" y="29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 rot="1352047" flipH="1">
              <a:off x="-1064824" y="3571390"/>
              <a:ext cx="35948" cy="44935"/>
            </a:xfrm>
            <a:custGeom>
              <a:avLst/>
              <a:gdLst/>
              <a:ahLst/>
              <a:cxnLst/>
              <a:rect l="l" t="t" r="r" b="b"/>
              <a:pathLst>
                <a:path w="30" h="37" extrusionOk="0">
                  <a:moveTo>
                    <a:pt x="30" y="37"/>
                  </a:moveTo>
                  <a:cubicBezTo>
                    <a:pt x="25" y="35"/>
                    <a:pt x="21" y="32"/>
                    <a:pt x="17" y="29"/>
                  </a:cubicBezTo>
                  <a:cubicBezTo>
                    <a:pt x="11" y="19"/>
                    <a:pt x="6" y="10"/>
                    <a:pt x="0" y="0"/>
                  </a:cubicBezTo>
                  <a:cubicBezTo>
                    <a:pt x="4" y="3"/>
                    <a:pt x="9" y="6"/>
                    <a:pt x="14" y="9"/>
                  </a:cubicBezTo>
                  <a:cubicBezTo>
                    <a:pt x="18" y="17"/>
                    <a:pt x="25" y="29"/>
                    <a:pt x="30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3" name="Google Shape;563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52049" flipH="1">
              <a:off x="-1357029" y="3396163"/>
              <a:ext cx="261907" cy="160484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64" name="Google Shape;564;p31"/>
            <p:cNvSpPr/>
            <p:nvPr/>
          </p:nvSpPr>
          <p:spPr>
            <a:xfrm rot="1352045" flipH="1">
              <a:off x="-1717130" y="3601359"/>
              <a:ext cx="30813" cy="46220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9" y="0"/>
                  </a:moveTo>
                  <a:lnTo>
                    <a:pt x="24" y="26"/>
                  </a:lnTo>
                  <a:lnTo>
                    <a:pt x="16" y="36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 rot="1352045" flipH="1">
              <a:off x="-1717858" y="3614052"/>
              <a:ext cx="28245" cy="37232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7" y="3"/>
                  </a:moveTo>
                  <a:lnTo>
                    <a:pt x="22" y="29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 rot="1352045" flipH="1">
              <a:off x="-2753678" y="1816889"/>
              <a:ext cx="1220951" cy="1458487"/>
            </a:xfrm>
            <a:custGeom>
              <a:avLst/>
              <a:gdLst/>
              <a:ahLst/>
              <a:cxnLst/>
              <a:rect l="l" t="t" r="r" b="b"/>
              <a:pathLst>
                <a:path w="951" h="1136" extrusionOk="0">
                  <a:moveTo>
                    <a:pt x="936" y="0"/>
                  </a:moveTo>
                  <a:lnTo>
                    <a:pt x="951" y="27"/>
                  </a:lnTo>
                  <a:lnTo>
                    <a:pt x="16" y="1136"/>
                  </a:lnTo>
                  <a:lnTo>
                    <a:pt x="0" y="1109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 rot="1352045" flipH="1">
              <a:off x="-1871034" y="3411918"/>
              <a:ext cx="35948" cy="42368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12" y="6"/>
                  </a:moveTo>
                  <a:lnTo>
                    <a:pt x="28" y="33"/>
                  </a:lnTo>
                  <a:lnTo>
                    <a:pt x="15" y="26"/>
                  </a:lnTo>
                  <a:lnTo>
                    <a:pt x="0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 rot="1352045" flipH="1">
              <a:off x="-1871034" y="3411918"/>
              <a:ext cx="35948" cy="42368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12" y="6"/>
                  </a:moveTo>
                  <a:lnTo>
                    <a:pt x="28" y="33"/>
                  </a:lnTo>
                  <a:lnTo>
                    <a:pt x="15" y="26"/>
                  </a:lnTo>
                  <a:lnTo>
                    <a:pt x="0" y="0"/>
                  </a:lnTo>
                  <a:lnTo>
                    <a:pt x="12" y="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 rot="1352045" flipH="1">
              <a:off x="-2712219" y="1533899"/>
              <a:ext cx="1984847" cy="1862909"/>
            </a:xfrm>
            <a:custGeom>
              <a:avLst/>
              <a:gdLst/>
              <a:ahLst/>
              <a:cxnLst/>
              <a:rect l="l" t="t" r="r" b="b"/>
              <a:pathLst>
                <a:path w="1638" h="1537" extrusionOk="0">
                  <a:moveTo>
                    <a:pt x="1594" y="252"/>
                  </a:moveTo>
                  <a:cubicBezTo>
                    <a:pt x="1634" y="272"/>
                    <a:pt x="1638" y="322"/>
                    <a:pt x="1604" y="362"/>
                  </a:cubicBezTo>
                  <a:cubicBezTo>
                    <a:pt x="613" y="1537"/>
                    <a:pt x="613" y="1537"/>
                    <a:pt x="613" y="1537"/>
                  </a:cubicBezTo>
                  <a:cubicBezTo>
                    <a:pt x="600" y="1531"/>
                    <a:pt x="600" y="1531"/>
                    <a:pt x="600" y="1531"/>
                  </a:cubicBezTo>
                  <a:cubicBezTo>
                    <a:pt x="1586" y="361"/>
                    <a:pt x="1586" y="361"/>
                    <a:pt x="1586" y="361"/>
                  </a:cubicBezTo>
                  <a:cubicBezTo>
                    <a:pt x="1612" y="330"/>
                    <a:pt x="1608" y="293"/>
                    <a:pt x="1579" y="279"/>
                  </a:cubicBezTo>
                  <a:cubicBezTo>
                    <a:pt x="1445" y="212"/>
                    <a:pt x="1445" y="212"/>
                    <a:pt x="1445" y="212"/>
                  </a:cubicBezTo>
                  <a:cubicBezTo>
                    <a:pt x="1233" y="107"/>
                    <a:pt x="1233" y="107"/>
                    <a:pt x="1233" y="107"/>
                  </a:cubicBezTo>
                  <a:cubicBezTo>
                    <a:pt x="1099" y="41"/>
                    <a:pt x="1099" y="41"/>
                    <a:pt x="1099" y="41"/>
                  </a:cubicBezTo>
                  <a:cubicBezTo>
                    <a:pt x="1070" y="26"/>
                    <a:pt x="1024" y="39"/>
                    <a:pt x="999" y="69"/>
                  </a:cubicBezTo>
                  <a:cubicBezTo>
                    <a:pt x="683" y="444"/>
                    <a:pt x="683" y="444"/>
                    <a:pt x="683" y="444"/>
                  </a:cubicBezTo>
                  <a:cubicBezTo>
                    <a:pt x="296" y="903"/>
                    <a:pt x="296" y="903"/>
                    <a:pt x="296" y="903"/>
                  </a:cubicBezTo>
                  <a:cubicBezTo>
                    <a:pt x="37" y="1210"/>
                    <a:pt x="37" y="1210"/>
                    <a:pt x="37" y="1210"/>
                  </a:cubicBezTo>
                  <a:cubicBezTo>
                    <a:pt x="12" y="1239"/>
                    <a:pt x="12" y="1239"/>
                    <a:pt x="12" y="1239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990" y="58"/>
                    <a:pt x="990" y="58"/>
                    <a:pt x="990" y="58"/>
                  </a:cubicBezTo>
                  <a:cubicBezTo>
                    <a:pt x="1025" y="17"/>
                    <a:pt x="1085" y="0"/>
                    <a:pt x="1125" y="20"/>
                  </a:cubicBezTo>
                  <a:cubicBezTo>
                    <a:pt x="1594" y="252"/>
                    <a:pt x="1594" y="252"/>
                    <a:pt x="1594" y="252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0" name="Google Shape;570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352047" flipH="1">
              <a:off x="-1872158" y="3430596"/>
              <a:ext cx="152779" cy="87304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71" name="Google Shape;571;p31"/>
            <p:cNvSpPr/>
            <p:nvPr/>
          </p:nvSpPr>
          <p:spPr>
            <a:xfrm rot="1352045" flipH="1">
              <a:off x="-1885691" y="3423863"/>
              <a:ext cx="71896" cy="96290"/>
            </a:xfrm>
            <a:custGeom>
              <a:avLst/>
              <a:gdLst/>
              <a:ahLst/>
              <a:cxnLst/>
              <a:rect l="l" t="t" r="r" b="b"/>
              <a:pathLst>
                <a:path w="56" h="75" extrusionOk="0">
                  <a:moveTo>
                    <a:pt x="40" y="0"/>
                  </a:moveTo>
                  <a:lnTo>
                    <a:pt x="56" y="27"/>
                  </a:lnTo>
                  <a:lnTo>
                    <a:pt x="16" y="75"/>
                  </a:lnTo>
                  <a:lnTo>
                    <a:pt x="0" y="4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 rot="1352048" flipH="1">
              <a:off x="-1868107" y="3522759"/>
              <a:ext cx="183591" cy="103994"/>
            </a:xfrm>
            <a:custGeom>
              <a:avLst/>
              <a:gdLst/>
              <a:ahLst/>
              <a:cxnLst/>
              <a:rect l="l" t="t" r="r" b="b"/>
              <a:pathLst>
                <a:path w="151" h="86" extrusionOk="0">
                  <a:moveTo>
                    <a:pt x="134" y="0"/>
                  </a:moveTo>
                  <a:cubicBezTo>
                    <a:pt x="151" y="28"/>
                    <a:pt x="151" y="28"/>
                    <a:pt x="151" y="28"/>
                  </a:cubicBezTo>
                  <a:cubicBezTo>
                    <a:pt x="116" y="69"/>
                    <a:pt x="56" y="86"/>
                    <a:pt x="16" y="6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9" y="58"/>
                    <a:pt x="100" y="40"/>
                    <a:pt x="134" y="0"/>
                  </a:cubicBezTo>
                  <a:close/>
                </a:path>
              </a:pathLst>
            </a:custGeom>
            <a:solidFill>
              <a:srgbClr val="3134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 rot="1352047" flipH="1">
              <a:off x="-1883988" y="3531662"/>
              <a:ext cx="196430" cy="111697"/>
            </a:xfrm>
            <a:custGeom>
              <a:avLst/>
              <a:gdLst/>
              <a:ahLst/>
              <a:cxnLst/>
              <a:rect l="l" t="t" r="r" b="b"/>
              <a:pathLst>
                <a:path w="163" h="92" extrusionOk="0">
                  <a:moveTo>
                    <a:pt x="147" y="0"/>
                  </a:moveTo>
                  <a:cubicBezTo>
                    <a:pt x="163" y="29"/>
                    <a:pt x="163" y="29"/>
                    <a:pt x="163" y="29"/>
                  </a:cubicBezTo>
                  <a:cubicBezTo>
                    <a:pt x="126" y="73"/>
                    <a:pt x="60" y="92"/>
                    <a:pt x="16" y="7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3" y="63"/>
                    <a:pt x="109" y="45"/>
                    <a:pt x="14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 rot="1352048" flipH="1">
              <a:off x="-1731722" y="3619249"/>
              <a:ext cx="39799" cy="42368"/>
            </a:xfrm>
            <a:custGeom>
              <a:avLst/>
              <a:gdLst/>
              <a:ahLst/>
              <a:cxnLst/>
              <a:rect l="l" t="t" r="r" b="b"/>
              <a:pathLst>
                <a:path w="33" h="35" extrusionOk="0">
                  <a:moveTo>
                    <a:pt x="33" y="35"/>
                  </a:moveTo>
                  <a:cubicBezTo>
                    <a:pt x="28" y="33"/>
                    <a:pt x="22" y="31"/>
                    <a:pt x="17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1" y="4"/>
                    <a:pt x="17" y="6"/>
                  </a:cubicBezTo>
                  <a:cubicBezTo>
                    <a:pt x="22" y="16"/>
                    <a:pt x="28" y="25"/>
                    <a:pt x="33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 rot="1352046" flipH="1">
              <a:off x="-1733403" y="3621242"/>
              <a:ext cx="20542" cy="35949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16" y="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10"/>
                    <a:pt x="12" y="19"/>
                    <a:pt x="17" y="29"/>
                  </a:cubicBezTo>
                  <a:lnTo>
                    <a:pt x="16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1"/>
            <p:cNvSpPr/>
            <p:nvPr/>
          </p:nvSpPr>
          <p:spPr>
            <a:xfrm rot="1352048" flipH="1">
              <a:off x="-2693777" y="1544924"/>
              <a:ext cx="2060594" cy="2001561"/>
            </a:xfrm>
            <a:custGeom>
              <a:avLst/>
              <a:gdLst/>
              <a:ahLst/>
              <a:cxnLst/>
              <a:rect l="l" t="t" r="r" b="b"/>
              <a:pathLst>
                <a:path w="1701" h="1652" extrusionOk="0">
                  <a:moveTo>
                    <a:pt x="1701" y="258"/>
                  </a:moveTo>
                  <a:cubicBezTo>
                    <a:pt x="1694" y="266"/>
                    <a:pt x="1694" y="266"/>
                    <a:pt x="1694" y="266"/>
                  </a:cubicBezTo>
                  <a:cubicBezTo>
                    <a:pt x="1225" y="34"/>
                    <a:pt x="1225" y="34"/>
                    <a:pt x="1225" y="34"/>
                  </a:cubicBezTo>
                  <a:cubicBezTo>
                    <a:pt x="1185" y="14"/>
                    <a:pt x="1125" y="31"/>
                    <a:pt x="1090" y="72"/>
                  </a:cubicBezTo>
                  <a:cubicBezTo>
                    <a:pt x="100" y="1247"/>
                    <a:pt x="100" y="1247"/>
                    <a:pt x="100" y="1247"/>
                  </a:cubicBezTo>
                  <a:cubicBezTo>
                    <a:pt x="57" y="1298"/>
                    <a:pt x="57" y="1298"/>
                    <a:pt x="57" y="1298"/>
                  </a:cubicBezTo>
                  <a:cubicBezTo>
                    <a:pt x="22" y="1339"/>
                    <a:pt x="27" y="1388"/>
                    <a:pt x="67" y="1408"/>
                  </a:cubicBezTo>
                  <a:cubicBezTo>
                    <a:pt x="536" y="1641"/>
                    <a:pt x="536" y="1641"/>
                    <a:pt x="536" y="1641"/>
                  </a:cubicBezTo>
                  <a:cubicBezTo>
                    <a:pt x="526" y="1652"/>
                    <a:pt x="526" y="1652"/>
                    <a:pt x="526" y="1652"/>
                  </a:cubicBezTo>
                  <a:cubicBezTo>
                    <a:pt x="49" y="1415"/>
                    <a:pt x="49" y="1415"/>
                    <a:pt x="49" y="1415"/>
                  </a:cubicBezTo>
                  <a:cubicBezTo>
                    <a:pt x="5" y="1393"/>
                    <a:pt x="0" y="1339"/>
                    <a:pt x="38" y="1295"/>
                  </a:cubicBezTo>
                  <a:cubicBezTo>
                    <a:pt x="1076" y="63"/>
                    <a:pt x="1076" y="63"/>
                    <a:pt x="1076" y="63"/>
                  </a:cubicBezTo>
                  <a:cubicBezTo>
                    <a:pt x="1113" y="19"/>
                    <a:pt x="1180" y="0"/>
                    <a:pt x="1223" y="21"/>
                  </a:cubicBezTo>
                  <a:lnTo>
                    <a:pt x="1701" y="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 rot="1352050" flipH="1">
              <a:off x="-1884522" y="3495476"/>
              <a:ext cx="52638" cy="64194"/>
            </a:xfrm>
            <a:custGeom>
              <a:avLst/>
              <a:gdLst/>
              <a:ahLst/>
              <a:cxnLst/>
              <a:rect l="l" t="t" r="r" b="b"/>
              <a:pathLst>
                <a:path w="43" h="53" extrusionOk="0">
                  <a:moveTo>
                    <a:pt x="43" y="29"/>
                  </a:moveTo>
                  <a:cubicBezTo>
                    <a:pt x="35" y="38"/>
                    <a:pt x="26" y="46"/>
                    <a:pt x="17" y="53"/>
                  </a:cubicBezTo>
                  <a:cubicBezTo>
                    <a:pt x="11" y="44"/>
                    <a:pt x="6" y="34"/>
                    <a:pt x="0" y="25"/>
                  </a:cubicBezTo>
                  <a:cubicBezTo>
                    <a:pt x="10" y="18"/>
                    <a:pt x="19" y="9"/>
                    <a:pt x="26" y="0"/>
                  </a:cubicBezTo>
                  <a:cubicBezTo>
                    <a:pt x="31" y="9"/>
                    <a:pt x="38" y="20"/>
                    <a:pt x="43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1"/>
            <p:cNvSpPr/>
            <p:nvPr/>
          </p:nvSpPr>
          <p:spPr>
            <a:xfrm rot="1352048" flipH="1">
              <a:off x="-1787436" y="3610222"/>
              <a:ext cx="74464" cy="41084"/>
            </a:xfrm>
            <a:custGeom>
              <a:avLst/>
              <a:gdLst/>
              <a:ahLst/>
              <a:cxnLst/>
              <a:rect l="l" t="t" r="r" b="b"/>
              <a:pathLst>
                <a:path w="61" h="34" extrusionOk="0">
                  <a:moveTo>
                    <a:pt x="61" y="32"/>
                  </a:moveTo>
                  <a:cubicBezTo>
                    <a:pt x="46" y="34"/>
                    <a:pt x="30" y="33"/>
                    <a:pt x="16" y="29"/>
                  </a:cubicBezTo>
                  <a:cubicBezTo>
                    <a:pt x="11" y="19"/>
                    <a:pt x="5" y="10"/>
                    <a:pt x="0" y="0"/>
                  </a:cubicBezTo>
                  <a:cubicBezTo>
                    <a:pt x="14" y="4"/>
                    <a:pt x="29" y="5"/>
                    <a:pt x="45" y="3"/>
                  </a:cubicBezTo>
                  <a:cubicBezTo>
                    <a:pt x="50" y="13"/>
                    <a:pt x="56" y="22"/>
                    <a:pt x="6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1"/>
            <p:cNvSpPr/>
            <p:nvPr/>
          </p:nvSpPr>
          <p:spPr>
            <a:xfrm rot="1352048" flipH="1">
              <a:off x="-1792787" y="3600981"/>
              <a:ext cx="28245" cy="35949"/>
            </a:xfrm>
            <a:custGeom>
              <a:avLst/>
              <a:gdLst/>
              <a:ahLst/>
              <a:cxnLst/>
              <a:rect l="l" t="t" r="r" b="b"/>
              <a:pathLst>
                <a:path w="23" h="30" extrusionOk="0">
                  <a:moveTo>
                    <a:pt x="23" y="29"/>
                  </a:moveTo>
                  <a:cubicBezTo>
                    <a:pt x="21" y="29"/>
                    <a:pt x="19" y="30"/>
                    <a:pt x="16" y="30"/>
                  </a:cubicBezTo>
                  <a:cubicBezTo>
                    <a:pt x="11" y="20"/>
                    <a:pt x="5" y="11"/>
                    <a:pt x="0" y="1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12" y="10"/>
                    <a:pt x="17" y="19"/>
                    <a:pt x="23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 rot="1352046" flipH="1">
              <a:off x="-1859555" y="3531263"/>
              <a:ext cx="20542" cy="33381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7" y="28"/>
                  </a:moveTo>
                  <a:cubicBezTo>
                    <a:pt x="11" y="19"/>
                    <a:pt x="6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9"/>
                    <a:pt x="11" y="19"/>
                    <a:pt x="1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 rot="1352048" flipH="1">
              <a:off x="-1835722" y="3578054"/>
              <a:ext cx="68044" cy="48787"/>
            </a:xfrm>
            <a:custGeom>
              <a:avLst/>
              <a:gdLst/>
              <a:ahLst/>
              <a:cxnLst/>
              <a:rect l="l" t="t" r="r" b="b"/>
              <a:pathLst>
                <a:path w="56" h="40" extrusionOk="0">
                  <a:moveTo>
                    <a:pt x="17" y="40"/>
                  </a:moveTo>
                  <a:cubicBezTo>
                    <a:pt x="16" y="38"/>
                    <a:pt x="14" y="35"/>
                    <a:pt x="13" y="33"/>
                  </a:cubicBezTo>
                  <a:cubicBezTo>
                    <a:pt x="11" y="29"/>
                    <a:pt x="8" y="25"/>
                    <a:pt x="6" y="21"/>
                  </a:cubicBezTo>
                  <a:cubicBezTo>
                    <a:pt x="6" y="21"/>
                    <a:pt x="6" y="20"/>
                    <a:pt x="5" y="20"/>
                  </a:cubicBezTo>
                  <a:cubicBezTo>
                    <a:pt x="5" y="19"/>
                    <a:pt x="4" y="18"/>
                    <a:pt x="4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2" y="15"/>
                    <a:pt x="2" y="13"/>
                    <a:pt x="1" y="13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13" y="9"/>
                    <a:pt x="27" y="5"/>
                    <a:pt x="39" y="0"/>
                  </a:cubicBezTo>
                  <a:cubicBezTo>
                    <a:pt x="45" y="9"/>
                    <a:pt x="50" y="19"/>
                    <a:pt x="56" y="28"/>
                  </a:cubicBezTo>
                  <a:cubicBezTo>
                    <a:pt x="43" y="34"/>
                    <a:pt x="30" y="38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 rot="1352046" flipH="1">
              <a:off x="-1833181" y="3567812"/>
              <a:ext cx="23109" cy="3466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7" y="29"/>
                  </a:moveTo>
                  <a:cubicBezTo>
                    <a:pt x="11" y="20"/>
                    <a:pt x="6" y="10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8" y="9"/>
                    <a:pt x="13" y="19"/>
                    <a:pt x="19" y="28"/>
                  </a:cubicBezTo>
                  <a:cubicBezTo>
                    <a:pt x="18" y="29"/>
                    <a:pt x="17" y="29"/>
                    <a:pt x="1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1"/>
            <p:cNvSpPr/>
            <p:nvPr/>
          </p:nvSpPr>
          <p:spPr>
            <a:xfrm rot="1352047" flipH="1">
              <a:off x="-1865454" y="3537761"/>
              <a:ext cx="59058" cy="56491"/>
            </a:xfrm>
            <a:custGeom>
              <a:avLst/>
              <a:gdLst/>
              <a:ahLst/>
              <a:cxnLst/>
              <a:rect l="l" t="t" r="r" b="b"/>
              <a:pathLst>
                <a:path w="49" h="47" extrusionOk="0">
                  <a:moveTo>
                    <a:pt x="49" y="28"/>
                  </a:moveTo>
                  <a:cubicBezTo>
                    <a:pt x="39" y="36"/>
                    <a:pt x="28" y="42"/>
                    <a:pt x="17" y="47"/>
                  </a:cubicBezTo>
                  <a:cubicBezTo>
                    <a:pt x="11" y="38"/>
                    <a:pt x="6" y="28"/>
                    <a:pt x="0" y="19"/>
                  </a:cubicBezTo>
                  <a:cubicBezTo>
                    <a:pt x="12" y="14"/>
                    <a:pt x="22" y="7"/>
                    <a:pt x="32" y="0"/>
                  </a:cubicBezTo>
                  <a:cubicBezTo>
                    <a:pt x="38" y="9"/>
                    <a:pt x="43" y="19"/>
                    <a:pt x="4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1"/>
            <p:cNvSpPr/>
            <p:nvPr/>
          </p:nvSpPr>
          <p:spPr>
            <a:xfrm rot="1352045" flipH="1">
              <a:off x="-2786996" y="1824600"/>
              <a:ext cx="1277441" cy="1527817"/>
            </a:xfrm>
            <a:custGeom>
              <a:avLst/>
              <a:gdLst/>
              <a:ahLst/>
              <a:cxnLst/>
              <a:rect l="l" t="t" r="r" b="b"/>
              <a:pathLst>
                <a:path w="995" h="1190" extrusionOk="0">
                  <a:moveTo>
                    <a:pt x="980" y="0"/>
                  </a:moveTo>
                  <a:lnTo>
                    <a:pt x="995" y="27"/>
                  </a:lnTo>
                  <a:lnTo>
                    <a:pt x="15" y="1190"/>
                  </a:lnTo>
                  <a:lnTo>
                    <a:pt x="0" y="1162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 rot="1352066" flipH="1">
              <a:off x="-1828968" y="3223085"/>
              <a:ext cx="829049" cy="495913"/>
            </a:xfrm>
            <a:custGeom>
              <a:avLst/>
              <a:gdLst/>
              <a:ahLst/>
              <a:cxnLst/>
              <a:rect l="l" t="t" r="r" b="b"/>
              <a:pathLst>
                <a:path w="691" h="414" extrusionOk="0">
                  <a:moveTo>
                    <a:pt x="691" y="304"/>
                  </a:moveTo>
                  <a:cubicBezTo>
                    <a:pt x="648" y="356"/>
                    <a:pt x="648" y="356"/>
                    <a:pt x="648" y="356"/>
                  </a:cubicBezTo>
                  <a:cubicBezTo>
                    <a:pt x="614" y="396"/>
                    <a:pt x="553" y="414"/>
                    <a:pt x="514" y="394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" y="141"/>
                    <a:pt x="0" y="92"/>
                    <a:pt x="35" y="5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65" y="37"/>
                    <a:pt x="68" y="74"/>
                    <a:pt x="98" y="88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577" y="326"/>
                    <a:pt x="577" y="326"/>
                    <a:pt x="577" y="326"/>
                  </a:cubicBezTo>
                  <a:cubicBezTo>
                    <a:pt x="607" y="341"/>
                    <a:pt x="652" y="328"/>
                    <a:pt x="678" y="298"/>
                  </a:cubicBezTo>
                  <a:lnTo>
                    <a:pt x="691" y="30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1"/>
            <p:cNvSpPr/>
            <p:nvPr/>
          </p:nvSpPr>
          <p:spPr>
            <a:xfrm rot="1352045" flipH="1">
              <a:off x="-2782117" y="1512933"/>
              <a:ext cx="2164582" cy="2063192"/>
            </a:xfrm>
            <a:custGeom>
              <a:avLst/>
              <a:gdLst/>
              <a:ahLst/>
              <a:cxnLst/>
              <a:rect l="l" t="t" r="r" b="b"/>
              <a:pathLst>
                <a:path w="1786" h="1703" extrusionOk="0">
                  <a:moveTo>
                    <a:pt x="1728" y="263"/>
                  </a:moveTo>
                  <a:cubicBezTo>
                    <a:pt x="1250" y="26"/>
                    <a:pt x="1250" y="26"/>
                    <a:pt x="1250" y="26"/>
                  </a:cubicBezTo>
                  <a:cubicBezTo>
                    <a:pt x="1198" y="0"/>
                    <a:pt x="1119" y="22"/>
                    <a:pt x="1074" y="76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756" y="452"/>
                    <a:pt x="756" y="452"/>
                    <a:pt x="756" y="452"/>
                  </a:cubicBezTo>
                  <a:cubicBezTo>
                    <a:pt x="45" y="1297"/>
                    <a:pt x="45" y="1297"/>
                    <a:pt x="45" y="1297"/>
                  </a:cubicBezTo>
                  <a:cubicBezTo>
                    <a:pt x="0" y="1350"/>
                    <a:pt x="5" y="1414"/>
                    <a:pt x="58" y="1440"/>
                  </a:cubicBezTo>
                  <a:cubicBezTo>
                    <a:pt x="536" y="1677"/>
                    <a:pt x="536" y="1677"/>
                    <a:pt x="536" y="1677"/>
                  </a:cubicBezTo>
                  <a:cubicBezTo>
                    <a:pt x="588" y="1703"/>
                    <a:pt x="667" y="1681"/>
                    <a:pt x="712" y="1628"/>
                  </a:cubicBezTo>
                  <a:cubicBezTo>
                    <a:pt x="1741" y="407"/>
                    <a:pt x="1741" y="407"/>
                    <a:pt x="1741" y="407"/>
                  </a:cubicBezTo>
                  <a:cubicBezTo>
                    <a:pt x="1786" y="353"/>
                    <a:pt x="1780" y="289"/>
                    <a:pt x="1728" y="263"/>
                  </a:cubicBezTo>
                  <a:close/>
                  <a:moveTo>
                    <a:pt x="1736" y="405"/>
                  </a:moveTo>
                  <a:cubicBezTo>
                    <a:pt x="707" y="1625"/>
                    <a:pt x="707" y="1625"/>
                    <a:pt x="707" y="1625"/>
                  </a:cubicBezTo>
                  <a:cubicBezTo>
                    <a:pt x="664" y="1676"/>
                    <a:pt x="589" y="1698"/>
                    <a:pt x="539" y="1673"/>
                  </a:cubicBezTo>
                  <a:cubicBezTo>
                    <a:pt x="62" y="1436"/>
                    <a:pt x="62" y="1436"/>
                    <a:pt x="62" y="1436"/>
                  </a:cubicBezTo>
                  <a:cubicBezTo>
                    <a:pt x="12" y="1411"/>
                    <a:pt x="6" y="1350"/>
                    <a:pt x="49" y="1299"/>
                  </a:cubicBezTo>
                  <a:cubicBezTo>
                    <a:pt x="1078" y="78"/>
                    <a:pt x="1078" y="78"/>
                    <a:pt x="1078" y="78"/>
                  </a:cubicBezTo>
                  <a:cubicBezTo>
                    <a:pt x="1121" y="27"/>
                    <a:pt x="1196" y="6"/>
                    <a:pt x="1246" y="30"/>
                  </a:cubicBezTo>
                  <a:cubicBezTo>
                    <a:pt x="1724" y="268"/>
                    <a:pt x="1724" y="268"/>
                    <a:pt x="1724" y="268"/>
                  </a:cubicBezTo>
                  <a:cubicBezTo>
                    <a:pt x="1773" y="292"/>
                    <a:pt x="1779" y="354"/>
                    <a:pt x="1736" y="40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1"/>
            <p:cNvSpPr/>
            <p:nvPr/>
          </p:nvSpPr>
          <p:spPr>
            <a:xfrm rot="1352045" flipH="1">
              <a:off x="-1885829" y="1773194"/>
              <a:ext cx="1251764" cy="1489300"/>
            </a:xfrm>
            <a:custGeom>
              <a:avLst/>
              <a:gdLst/>
              <a:ahLst/>
              <a:cxnLst/>
              <a:rect l="l" t="t" r="r" b="b"/>
              <a:pathLst>
                <a:path w="975" h="1160" extrusionOk="0">
                  <a:moveTo>
                    <a:pt x="975" y="8"/>
                  </a:moveTo>
                  <a:lnTo>
                    <a:pt x="971" y="0"/>
                  </a:lnTo>
                  <a:lnTo>
                    <a:pt x="0" y="1153"/>
                  </a:lnTo>
                  <a:lnTo>
                    <a:pt x="4" y="1160"/>
                  </a:lnTo>
                  <a:lnTo>
                    <a:pt x="975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 rot="1352047" flipH="1">
              <a:off x="-1639046" y="1601260"/>
              <a:ext cx="26961" cy="24393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9"/>
                  </a:moveTo>
                  <a:lnTo>
                    <a:pt x="21" y="3"/>
                  </a:lnTo>
                  <a:lnTo>
                    <a:pt x="14" y="0"/>
                  </a:lnTo>
                  <a:lnTo>
                    <a:pt x="0" y="16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1"/>
            <p:cNvSpPr/>
            <p:nvPr/>
          </p:nvSpPr>
          <p:spPr>
            <a:xfrm rot="1352050" flipH="1">
              <a:off x="-2797886" y="1709302"/>
              <a:ext cx="1489275" cy="1719118"/>
            </a:xfrm>
            <a:custGeom>
              <a:avLst/>
              <a:gdLst/>
              <a:ahLst/>
              <a:cxnLst/>
              <a:rect l="l" t="t" r="r" b="b"/>
              <a:pathLst>
                <a:path w="1229" h="1418" extrusionOk="0">
                  <a:moveTo>
                    <a:pt x="1181" y="4"/>
                  </a:moveTo>
                  <a:cubicBezTo>
                    <a:pt x="1224" y="25"/>
                    <a:pt x="1229" y="79"/>
                    <a:pt x="1192" y="124"/>
                  </a:cubicBezTo>
                  <a:cubicBezTo>
                    <a:pt x="154" y="1355"/>
                    <a:pt x="154" y="1355"/>
                    <a:pt x="154" y="1355"/>
                  </a:cubicBezTo>
                  <a:cubicBezTo>
                    <a:pt x="116" y="1400"/>
                    <a:pt x="50" y="1418"/>
                    <a:pt x="7" y="1397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10" y="1383"/>
                    <a:pt x="10" y="1383"/>
                    <a:pt x="10" y="1383"/>
                  </a:cubicBezTo>
                  <a:cubicBezTo>
                    <a:pt x="49" y="1403"/>
                    <a:pt x="110" y="1385"/>
                    <a:pt x="144" y="1345"/>
                  </a:cubicBezTo>
                  <a:cubicBezTo>
                    <a:pt x="187" y="1293"/>
                    <a:pt x="187" y="1293"/>
                    <a:pt x="187" y="1293"/>
                  </a:cubicBezTo>
                  <a:cubicBezTo>
                    <a:pt x="1178" y="118"/>
                    <a:pt x="1178" y="118"/>
                    <a:pt x="1178" y="118"/>
                  </a:cubicBezTo>
                  <a:cubicBezTo>
                    <a:pt x="1212" y="78"/>
                    <a:pt x="1208" y="28"/>
                    <a:pt x="1168" y="8"/>
                  </a:cubicBezTo>
                  <a:cubicBezTo>
                    <a:pt x="1175" y="0"/>
                    <a:pt x="1175" y="0"/>
                    <a:pt x="1175" y="0"/>
                  </a:cubicBezTo>
                  <a:lnTo>
                    <a:pt x="118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1"/>
            <p:cNvSpPr/>
            <p:nvPr/>
          </p:nvSpPr>
          <p:spPr>
            <a:xfrm rot="1352048" flipH="1">
              <a:off x="-2773182" y="1519596"/>
              <a:ext cx="2147896" cy="2050355"/>
            </a:xfrm>
            <a:custGeom>
              <a:avLst/>
              <a:gdLst/>
              <a:ahLst/>
              <a:cxnLst/>
              <a:rect l="l" t="t" r="r" b="b"/>
              <a:pathLst>
                <a:path w="1773" h="1692" extrusionOk="0">
                  <a:moveTo>
                    <a:pt x="1718" y="262"/>
                  </a:moveTo>
                  <a:cubicBezTo>
                    <a:pt x="1240" y="24"/>
                    <a:pt x="1240" y="24"/>
                    <a:pt x="1240" y="24"/>
                  </a:cubicBezTo>
                  <a:cubicBezTo>
                    <a:pt x="1190" y="0"/>
                    <a:pt x="1115" y="21"/>
                    <a:pt x="1072" y="72"/>
                  </a:cubicBezTo>
                  <a:cubicBezTo>
                    <a:pt x="1077" y="80"/>
                    <a:pt x="1077" y="80"/>
                    <a:pt x="1077" y="80"/>
                  </a:cubicBezTo>
                  <a:cubicBezTo>
                    <a:pt x="1084" y="72"/>
                    <a:pt x="1084" y="72"/>
                    <a:pt x="1084" y="72"/>
                  </a:cubicBezTo>
                  <a:cubicBezTo>
                    <a:pt x="1121" y="28"/>
                    <a:pt x="1188" y="9"/>
                    <a:pt x="1231" y="30"/>
                  </a:cubicBezTo>
                  <a:cubicBezTo>
                    <a:pt x="1709" y="267"/>
                    <a:pt x="1709" y="267"/>
                    <a:pt x="1709" y="267"/>
                  </a:cubicBezTo>
                  <a:cubicBezTo>
                    <a:pt x="1715" y="271"/>
                    <a:pt x="1715" y="271"/>
                    <a:pt x="1715" y="271"/>
                  </a:cubicBezTo>
                  <a:cubicBezTo>
                    <a:pt x="1758" y="292"/>
                    <a:pt x="1763" y="346"/>
                    <a:pt x="1726" y="391"/>
                  </a:cubicBezTo>
                  <a:cubicBezTo>
                    <a:pt x="688" y="1622"/>
                    <a:pt x="688" y="1622"/>
                    <a:pt x="688" y="1622"/>
                  </a:cubicBezTo>
                  <a:cubicBezTo>
                    <a:pt x="650" y="1667"/>
                    <a:pt x="584" y="1685"/>
                    <a:pt x="541" y="1664"/>
                  </a:cubicBezTo>
                  <a:cubicBezTo>
                    <a:pt x="534" y="1661"/>
                    <a:pt x="534" y="1661"/>
                    <a:pt x="534" y="1661"/>
                  </a:cubicBezTo>
                  <a:cubicBezTo>
                    <a:pt x="57" y="1424"/>
                    <a:pt x="57" y="1424"/>
                    <a:pt x="57" y="1424"/>
                  </a:cubicBezTo>
                  <a:cubicBezTo>
                    <a:pt x="13" y="1402"/>
                    <a:pt x="8" y="1348"/>
                    <a:pt x="46" y="1304"/>
                  </a:cubicBezTo>
                  <a:cubicBezTo>
                    <a:pt x="48" y="1301"/>
                    <a:pt x="48" y="1301"/>
                    <a:pt x="48" y="1301"/>
                  </a:cubicBezTo>
                  <a:cubicBezTo>
                    <a:pt x="43" y="1293"/>
                    <a:pt x="43" y="1293"/>
                    <a:pt x="43" y="1293"/>
                  </a:cubicBezTo>
                  <a:cubicBezTo>
                    <a:pt x="0" y="1344"/>
                    <a:pt x="6" y="1405"/>
                    <a:pt x="55" y="1430"/>
                  </a:cubicBezTo>
                  <a:cubicBezTo>
                    <a:pt x="533" y="1667"/>
                    <a:pt x="533" y="1667"/>
                    <a:pt x="533" y="1667"/>
                  </a:cubicBezTo>
                  <a:cubicBezTo>
                    <a:pt x="583" y="1692"/>
                    <a:pt x="658" y="1670"/>
                    <a:pt x="701" y="1619"/>
                  </a:cubicBezTo>
                  <a:cubicBezTo>
                    <a:pt x="1730" y="399"/>
                    <a:pt x="1730" y="399"/>
                    <a:pt x="1730" y="399"/>
                  </a:cubicBezTo>
                  <a:cubicBezTo>
                    <a:pt x="1773" y="348"/>
                    <a:pt x="1767" y="286"/>
                    <a:pt x="1718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 rot="1352045" flipH="1">
              <a:off x="-1536664" y="1849330"/>
              <a:ext cx="236230" cy="282453"/>
            </a:xfrm>
            <a:custGeom>
              <a:avLst/>
              <a:gdLst/>
              <a:ahLst/>
              <a:cxnLst/>
              <a:rect l="l" t="t" r="r" b="b"/>
              <a:pathLst>
                <a:path w="184" h="220" extrusionOk="0">
                  <a:moveTo>
                    <a:pt x="184" y="4"/>
                  </a:moveTo>
                  <a:lnTo>
                    <a:pt x="182" y="0"/>
                  </a:lnTo>
                  <a:lnTo>
                    <a:pt x="0" y="215"/>
                  </a:lnTo>
                  <a:lnTo>
                    <a:pt x="3" y="220"/>
                  </a:lnTo>
                  <a:lnTo>
                    <a:pt x="18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1"/>
            <p:cNvSpPr/>
            <p:nvPr/>
          </p:nvSpPr>
          <p:spPr>
            <a:xfrm rot="1352049" flipH="1">
              <a:off x="-2330847" y="1602764"/>
              <a:ext cx="130954" cy="93723"/>
            </a:xfrm>
            <a:custGeom>
              <a:avLst/>
              <a:gdLst/>
              <a:ahLst/>
              <a:cxnLst/>
              <a:rect l="l" t="t" r="r" b="b"/>
              <a:pathLst>
                <a:path w="108" h="77" extrusionOk="0">
                  <a:moveTo>
                    <a:pt x="101" y="47"/>
                  </a:moveTo>
                  <a:cubicBezTo>
                    <a:pt x="83" y="68"/>
                    <a:pt x="83" y="68"/>
                    <a:pt x="83" y="68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1" y="74"/>
                    <a:pt x="73" y="77"/>
                    <a:pt x="67" y="7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" y="41"/>
                    <a:pt x="0" y="34"/>
                    <a:pt x="5" y="2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7" y="3"/>
                    <a:pt x="35" y="0"/>
                    <a:pt x="41" y="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7" y="36"/>
                    <a:pt x="108" y="42"/>
                    <a:pt x="103" y="48"/>
                  </a:cubicBezTo>
                  <a:lnTo>
                    <a:pt x="101" y="47"/>
                  </a:lnTo>
                  <a:close/>
                  <a:moveTo>
                    <a:pt x="81" y="67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101" y="43"/>
                    <a:pt x="101" y="39"/>
                    <a:pt x="98" y="3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4" y="6"/>
                    <a:pt x="30" y="7"/>
                    <a:pt x="27" y="1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4"/>
                    <a:pt x="7" y="38"/>
                    <a:pt x="10" y="3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4" y="71"/>
                    <a:pt x="79" y="70"/>
                    <a:pt x="81" y="6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1"/>
            <p:cNvSpPr/>
            <p:nvPr/>
          </p:nvSpPr>
          <p:spPr>
            <a:xfrm rot="1352048" flipH="1">
              <a:off x="-1048333" y="3574931"/>
              <a:ext cx="21825" cy="35949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17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7"/>
                    <a:pt x="15" y="26"/>
                    <a:pt x="15" y="25"/>
                  </a:cubicBezTo>
                  <a:cubicBezTo>
                    <a:pt x="14" y="24"/>
                    <a:pt x="14" y="23"/>
                    <a:pt x="13" y="22"/>
                  </a:cubicBezTo>
                  <a:cubicBezTo>
                    <a:pt x="9" y="15"/>
                    <a:pt x="5" y="7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10"/>
                    <a:pt x="12" y="19"/>
                    <a:pt x="18" y="29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1"/>
            <p:cNvSpPr/>
            <p:nvPr/>
          </p:nvSpPr>
          <p:spPr>
            <a:xfrm rot="1352045" flipH="1">
              <a:off x="-2793763" y="1830198"/>
              <a:ext cx="1267170" cy="1513694"/>
            </a:xfrm>
            <a:custGeom>
              <a:avLst/>
              <a:gdLst/>
              <a:ahLst/>
              <a:cxnLst/>
              <a:rect l="l" t="t" r="r" b="b"/>
              <a:pathLst>
                <a:path w="987" h="1179" extrusionOk="0">
                  <a:moveTo>
                    <a:pt x="971" y="0"/>
                  </a:moveTo>
                  <a:lnTo>
                    <a:pt x="987" y="26"/>
                  </a:lnTo>
                  <a:lnTo>
                    <a:pt x="16" y="1179"/>
                  </a:lnTo>
                  <a:lnTo>
                    <a:pt x="0" y="1151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1"/>
            <p:cNvSpPr/>
            <p:nvPr/>
          </p:nvSpPr>
          <p:spPr>
            <a:xfrm rot="1352048" flipH="1">
              <a:off x="-2865665" y="1846038"/>
              <a:ext cx="2145334" cy="1742221"/>
            </a:xfrm>
            <a:custGeom>
              <a:avLst/>
              <a:gdLst/>
              <a:ahLst/>
              <a:cxnLst/>
              <a:rect l="l" t="t" r="r" b="b"/>
              <a:pathLst>
                <a:path w="1771" h="1438" extrusionOk="0">
                  <a:moveTo>
                    <a:pt x="1733" y="141"/>
                  </a:moveTo>
                  <a:cubicBezTo>
                    <a:pt x="704" y="1362"/>
                    <a:pt x="704" y="1362"/>
                    <a:pt x="704" y="1362"/>
                  </a:cubicBezTo>
                  <a:cubicBezTo>
                    <a:pt x="659" y="1416"/>
                    <a:pt x="580" y="1438"/>
                    <a:pt x="528" y="1412"/>
                  </a:cubicBezTo>
                  <a:cubicBezTo>
                    <a:pt x="50" y="1175"/>
                    <a:pt x="50" y="1175"/>
                    <a:pt x="50" y="1175"/>
                  </a:cubicBezTo>
                  <a:cubicBezTo>
                    <a:pt x="35" y="1167"/>
                    <a:pt x="24" y="1157"/>
                    <a:pt x="17" y="1144"/>
                  </a:cubicBezTo>
                  <a:cubicBezTo>
                    <a:pt x="0" y="1116"/>
                    <a:pt x="0" y="1116"/>
                    <a:pt x="0" y="1116"/>
                  </a:cubicBezTo>
                  <a:cubicBezTo>
                    <a:pt x="8" y="1128"/>
                    <a:pt x="19" y="1139"/>
                    <a:pt x="34" y="1146"/>
                  </a:cubicBezTo>
                  <a:cubicBezTo>
                    <a:pt x="512" y="1383"/>
                    <a:pt x="512" y="1383"/>
                    <a:pt x="512" y="1383"/>
                  </a:cubicBezTo>
                  <a:cubicBezTo>
                    <a:pt x="564" y="1409"/>
                    <a:pt x="643" y="1387"/>
                    <a:pt x="688" y="1334"/>
                  </a:cubicBezTo>
                  <a:cubicBezTo>
                    <a:pt x="1717" y="113"/>
                    <a:pt x="1717" y="113"/>
                    <a:pt x="1717" y="113"/>
                  </a:cubicBezTo>
                  <a:cubicBezTo>
                    <a:pt x="1749" y="75"/>
                    <a:pt x="1755" y="31"/>
                    <a:pt x="1737" y="0"/>
                  </a:cubicBezTo>
                  <a:cubicBezTo>
                    <a:pt x="1753" y="28"/>
                    <a:pt x="1753" y="28"/>
                    <a:pt x="1753" y="28"/>
                  </a:cubicBezTo>
                  <a:cubicBezTo>
                    <a:pt x="1771" y="59"/>
                    <a:pt x="1765" y="103"/>
                    <a:pt x="1733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1"/>
            <p:cNvSpPr/>
            <p:nvPr/>
          </p:nvSpPr>
          <p:spPr>
            <a:xfrm rot="1352050" flipH="1">
              <a:off x="-2379554" y="1973610"/>
              <a:ext cx="26961" cy="55206"/>
            </a:xfrm>
            <a:custGeom>
              <a:avLst/>
              <a:gdLst/>
              <a:ahLst/>
              <a:cxnLst/>
              <a:rect l="l" t="t" r="r" b="b"/>
              <a:pathLst>
                <a:path w="22" h="45" extrusionOk="0">
                  <a:moveTo>
                    <a:pt x="3" y="0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2" y="33"/>
                    <a:pt x="21" y="40"/>
                    <a:pt x="16" y="4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11"/>
                    <a:pt x="5" y="4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 rot="1352045" flipH="1">
              <a:off x="-2391227" y="2004109"/>
              <a:ext cx="74464" cy="100143"/>
            </a:xfrm>
            <a:custGeom>
              <a:avLst/>
              <a:gdLst/>
              <a:ahLst/>
              <a:cxnLst/>
              <a:rect l="l" t="t" r="r" b="b"/>
              <a:pathLst>
                <a:path w="58" h="78" extrusionOk="0">
                  <a:moveTo>
                    <a:pt x="43" y="0"/>
                  </a:moveTo>
                  <a:lnTo>
                    <a:pt x="58" y="26"/>
                  </a:lnTo>
                  <a:lnTo>
                    <a:pt x="15" y="78"/>
                  </a:lnTo>
                  <a:lnTo>
                    <a:pt x="0" y="5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 rot="1352051" flipH="1">
              <a:off x="-2354115" y="2082090"/>
              <a:ext cx="51354" cy="48787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26" y="0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36" y="37"/>
                    <a:pt x="24" y="40"/>
                    <a:pt x="16" y="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11"/>
                    <a:pt x="19" y="8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 rot="1352049" flipH="1">
              <a:off x="-2371991" y="1987374"/>
              <a:ext cx="95006" cy="105278"/>
            </a:xfrm>
            <a:custGeom>
              <a:avLst/>
              <a:gdLst/>
              <a:ahLst/>
              <a:cxnLst/>
              <a:rect l="l" t="t" r="r" b="b"/>
              <a:pathLst>
                <a:path w="78" h="87" extrusionOk="0">
                  <a:moveTo>
                    <a:pt x="70" y="0"/>
                  </a:moveTo>
                  <a:cubicBezTo>
                    <a:pt x="78" y="4"/>
                    <a:pt x="78" y="14"/>
                    <a:pt x="72" y="22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19" y="84"/>
                    <a:pt x="7" y="87"/>
                    <a:pt x="0" y="84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1"/>
            <p:cNvSpPr/>
            <p:nvPr/>
          </p:nvSpPr>
          <p:spPr>
            <a:xfrm rot="1352051" flipH="1">
              <a:off x="-1341868" y="2923871"/>
              <a:ext cx="128386" cy="114265"/>
            </a:xfrm>
            <a:custGeom>
              <a:avLst/>
              <a:gdLst/>
              <a:ahLst/>
              <a:cxnLst/>
              <a:rect l="l" t="t" r="r" b="b"/>
              <a:pathLst>
                <a:path w="106" h="94" extrusionOk="0">
                  <a:moveTo>
                    <a:pt x="83" y="9"/>
                  </a:moveTo>
                  <a:cubicBezTo>
                    <a:pt x="103" y="19"/>
                    <a:pt x="106" y="44"/>
                    <a:pt x="89" y="65"/>
                  </a:cubicBezTo>
                  <a:cubicBezTo>
                    <a:pt x="72" y="85"/>
                    <a:pt x="42" y="94"/>
                    <a:pt x="22" y="85"/>
                  </a:cubicBezTo>
                  <a:cubicBezTo>
                    <a:pt x="2" y="75"/>
                    <a:pt x="0" y="50"/>
                    <a:pt x="17" y="29"/>
                  </a:cubicBezTo>
                  <a:cubicBezTo>
                    <a:pt x="33" y="9"/>
                    <a:pt x="63" y="0"/>
                    <a:pt x="83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1"/>
            <p:cNvSpPr/>
            <p:nvPr/>
          </p:nvSpPr>
          <p:spPr>
            <a:xfrm rot="1352051" flipH="1">
              <a:off x="-1611257" y="2939979"/>
              <a:ext cx="128386" cy="114265"/>
            </a:xfrm>
            <a:custGeom>
              <a:avLst/>
              <a:gdLst/>
              <a:ahLst/>
              <a:cxnLst/>
              <a:rect l="l" t="t" r="r" b="b"/>
              <a:pathLst>
                <a:path w="106" h="95" extrusionOk="0">
                  <a:moveTo>
                    <a:pt x="83" y="10"/>
                  </a:moveTo>
                  <a:cubicBezTo>
                    <a:pt x="103" y="20"/>
                    <a:pt x="106" y="45"/>
                    <a:pt x="89" y="65"/>
                  </a:cubicBezTo>
                  <a:cubicBezTo>
                    <a:pt x="72" y="86"/>
                    <a:pt x="42" y="95"/>
                    <a:pt x="22" y="85"/>
                  </a:cubicBezTo>
                  <a:cubicBezTo>
                    <a:pt x="2" y="75"/>
                    <a:pt x="0" y="51"/>
                    <a:pt x="17" y="30"/>
                  </a:cubicBezTo>
                  <a:cubicBezTo>
                    <a:pt x="33" y="9"/>
                    <a:pt x="63" y="0"/>
                    <a:pt x="83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1"/>
            <p:cNvSpPr/>
            <p:nvPr/>
          </p:nvSpPr>
          <p:spPr>
            <a:xfrm rot="1352051" flipH="1">
              <a:off x="-1478588" y="2931138"/>
              <a:ext cx="128386" cy="115549"/>
            </a:xfrm>
            <a:custGeom>
              <a:avLst/>
              <a:gdLst/>
              <a:ahLst/>
              <a:cxnLst/>
              <a:rect l="l" t="t" r="r" b="b"/>
              <a:pathLst>
                <a:path w="106" h="95" extrusionOk="0">
                  <a:moveTo>
                    <a:pt x="83" y="10"/>
                  </a:moveTo>
                  <a:cubicBezTo>
                    <a:pt x="103" y="20"/>
                    <a:pt x="106" y="45"/>
                    <a:pt x="89" y="65"/>
                  </a:cubicBezTo>
                  <a:cubicBezTo>
                    <a:pt x="72" y="86"/>
                    <a:pt x="42" y="95"/>
                    <a:pt x="22" y="85"/>
                  </a:cubicBezTo>
                  <a:cubicBezTo>
                    <a:pt x="2" y="76"/>
                    <a:pt x="0" y="51"/>
                    <a:pt x="16" y="30"/>
                  </a:cubicBezTo>
                  <a:cubicBezTo>
                    <a:pt x="33" y="9"/>
                    <a:pt x="63" y="0"/>
                    <a:pt x="83" y="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1"/>
            <p:cNvSpPr/>
            <p:nvPr/>
          </p:nvSpPr>
          <p:spPr>
            <a:xfrm rot="1352051" flipH="1">
              <a:off x="-1748469" y="2948432"/>
              <a:ext cx="128386" cy="115549"/>
            </a:xfrm>
            <a:custGeom>
              <a:avLst/>
              <a:gdLst/>
              <a:ahLst/>
              <a:cxnLst/>
              <a:rect l="l" t="t" r="r" b="b"/>
              <a:pathLst>
                <a:path w="106" h="95" extrusionOk="0">
                  <a:moveTo>
                    <a:pt x="83" y="10"/>
                  </a:moveTo>
                  <a:cubicBezTo>
                    <a:pt x="103" y="19"/>
                    <a:pt x="106" y="44"/>
                    <a:pt x="89" y="65"/>
                  </a:cubicBezTo>
                  <a:cubicBezTo>
                    <a:pt x="72" y="86"/>
                    <a:pt x="42" y="95"/>
                    <a:pt x="22" y="85"/>
                  </a:cubicBezTo>
                  <a:cubicBezTo>
                    <a:pt x="2" y="75"/>
                    <a:pt x="0" y="50"/>
                    <a:pt x="16" y="29"/>
                  </a:cubicBezTo>
                  <a:cubicBezTo>
                    <a:pt x="33" y="9"/>
                    <a:pt x="63" y="0"/>
                    <a:pt x="83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 rot="1352051" flipH="1">
              <a:off x="-1912394" y="2959541"/>
              <a:ext cx="128386" cy="112981"/>
            </a:xfrm>
            <a:custGeom>
              <a:avLst/>
              <a:gdLst/>
              <a:ahLst/>
              <a:cxnLst/>
              <a:rect l="l" t="t" r="r" b="b"/>
              <a:pathLst>
                <a:path w="106" h="94" extrusionOk="0">
                  <a:moveTo>
                    <a:pt x="84" y="9"/>
                  </a:moveTo>
                  <a:cubicBezTo>
                    <a:pt x="104" y="19"/>
                    <a:pt x="106" y="44"/>
                    <a:pt x="90" y="65"/>
                  </a:cubicBezTo>
                  <a:cubicBezTo>
                    <a:pt x="73" y="85"/>
                    <a:pt x="43" y="94"/>
                    <a:pt x="23" y="85"/>
                  </a:cubicBezTo>
                  <a:cubicBezTo>
                    <a:pt x="3" y="75"/>
                    <a:pt x="0" y="50"/>
                    <a:pt x="17" y="29"/>
                  </a:cubicBezTo>
                  <a:cubicBezTo>
                    <a:pt x="34" y="9"/>
                    <a:pt x="64" y="0"/>
                    <a:pt x="84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 rot="1352045" flipH="1">
              <a:off x="-1810911" y="3010081"/>
              <a:ext cx="617534" cy="350499"/>
            </a:xfrm>
            <a:custGeom>
              <a:avLst/>
              <a:gdLst/>
              <a:ahLst/>
              <a:cxnLst/>
              <a:rect l="l" t="t" r="r" b="b"/>
              <a:pathLst>
                <a:path w="509" h="289" extrusionOk="0">
                  <a:moveTo>
                    <a:pt x="488" y="210"/>
                  </a:moveTo>
                  <a:cubicBezTo>
                    <a:pt x="507" y="219"/>
                    <a:pt x="509" y="242"/>
                    <a:pt x="494" y="261"/>
                  </a:cubicBezTo>
                  <a:cubicBezTo>
                    <a:pt x="478" y="280"/>
                    <a:pt x="450" y="289"/>
                    <a:pt x="432" y="28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" y="70"/>
                    <a:pt x="0" y="47"/>
                    <a:pt x="15" y="28"/>
                  </a:cubicBezTo>
                  <a:cubicBezTo>
                    <a:pt x="31" y="9"/>
                    <a:pt x="59" y="0"/>
                    <a:pt x="78" y="9"/>
                  </a:cubicBezTo>
                  <a:lnTo>
                    <a:pt x="488" y="2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 rot="1352045" flipH="1">
              <a:off x="-1967533" y="1747107"/>
              <a:ext cx="580305" cy="508416"/>
            </a:xfrm>
            <a:custGeom>
              <a:avLst/>
              <a:gdLst/>
              <a:ahLst/>
              <a:cxnLst/>
              <a:rect l="l" t="t" r="r" b="b"/>
              <a:pathLst>
                <a:path w="452" h="396" extrusionOk="0">
                  <a:moveTo>
                    <a:pt x="452" y="106"/>
                  </a:moveTo>
                  <a:lnTo>
                    <a:pt x="218" y="396"/>
                  </a:lnTo>
                  <a:lnTo>
                    <a:pt x="0" y="289"/>
                  </a:lnTo>
                  <a:lnTo>
                    <a:pt x="234" y="0"/>
                  </a:lnTo>
                  <a:lnTo>
                    <a:pt x="452" y="1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 rot="1352045" flipH="1">
              <a:off x="-2324959" y="1768334"/>
              <a:ext cx="580305" cy="507131"/>
            </a:xfrm>
            <a:custGeom>
              <a:avLst/>
              <a:gdLst/>
              <a:ahLst/>
              <a:cxnLst/>
              <a:rect l="l" t="t" r="r" b="b"/>
              <a:pathLst>
                <a:path w="452" h="395" extrusionOk="0">
                  <a:moveTo>
                    <a:pt x="452" y="107"/>
                  </a:moveTo>
                  <a:lnTo>
                    <a:pt x="218" y="395"/>
                  </a:lnTo>
                  <a:lnTo>
                    <a:pt x="0" y="290"/>
                  </a:lnTo>
                  <a:lnTo>
                    <a:pt x="234" y="0"/>
                  </a:lnTo>
                  <a:lnTo>
                    <a:pt x="452" y="1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 rot="1352045" flipH="1">
              <a:off x="-2165360" y="2301595"/>
              <a:ext cx="580305" cy="507131"/>
            </a:xfrm>
            <a:custGeom>
              <a:avLst/>
              <a:gdLst/>
              <a:ahLst/>
              <a:cxnLst/>
              <a:rect l="l" t="t" r="r" b="b"/>
              <a:pathLst>
                <a:path w="452" h="395" extrusionOk="0">
                  <a:moveTo>
                    <a:pt x="452" y="106"/>
                  </a:moveTo>
                  <a:lnTo>
                    <a:pt x="218" y="395"/>
                  </a:lnTo>
                  <a:lnTo>
                    <a:pt x="0" y="289"/>
                  </a:lnTo>
                  <a:lnTo>
                    <a:pt x="234" y="0"/>
                  </a:lnTo>
                  <a:lnTo>
                    <a:pt x="452" y="1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 rot="1352045" flipH="1">
              <a:off x="-1808676" y="2278936"/>
              <a:ext cx="581589" cy="508416"/>
            </a:xfrm>
            <a:custGeom>
              <a:avLst/>
              <a:gdLst/>
              <a:ahLst/>
              <a:cxnLst/>
              <a:rect l="l" t="t" r="r" b="b"/>
              <a:pathLst>
                <a:path w="453" h="396" extrusionOk="0">
                  <a:moveTo>
                    <a:pt x="453" y="107"/>
                  </a:moveTo>
                  <a:lnTo>
                    <a:pt x="218" y="396"/>
                  </a:lnTo>
                  <a:lnTo>
                    <a:pt x="0" y="290"/>
                  </a:lnTo>
                  <a:lnTo>
                    <a:pt x="234" y="0"/>
                  </a:lnTo>
                  <a:lnTo>
                    <a:pt x="453" y="1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 rot="1352046" flipH="1">
              <a:off x="-1669486" y="1926832"/>
              <a:ext cx="73180" cy="71897"/>
            </a:xfrm>
            <a:custGeom>
              <a:avLst/>
              <a:gdLst/>
              <a:ahLst/>
              <a:cxnLst/>
              <a:rect l="l" t="t" r="r" b="b"/>
              <a:pathLst>
                <a:path w="57" h="56" extrusionOk="0">
                  <a:moveTo>
                    <a:pt x="31" y="35"/>
                  </a:moveTo>
                  <a:lnTo>
                    <a:pt x="16" y="56"/>
                  </a:lnTo>
                  <a:lnTo>
                    <a:pt x="21" y="31"/>
                  </a:lnTo>
                  <a:lnTo>
                    <a:pt x="0" y="16"/>
                  </a:lnTo>
                  <a:lnTo>
                    <a:pt x="26" y="21"/>
                  </a:lnTo>
                  <a:lnTo>
                    <a:pt x="41" y="0"/>
                  </a:lnTo>
                  <a:lnTo>
                    <a:pt x="35" y="25"/>
                  </a:lnTo>
                  <a:lnTo>
                    <a:pt x="57" y="40"/>
                  </a:lnTo>
                  <a:lnTo>
                    <a:pt x="31" y="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 rot="1352048" flipH="1">
              <a:off x="-1563674" y="1913474"/>
              <a:ext cx="28245" cy="21826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11" y="0"/>
                  </a:moveTo>
                  <a:cubicBezTo>
                    <a:pt x="0" y="0"/>
                    <a:pt x="0" y="17"/>
                    <a:pt x="11" y="17"/>
                  </a:cubicBezTo>
                  <a:cubicBezTo>
                    <a:pt x="23" y="17"/>
                    <a:pt x="23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 rot="1352050" flipH="1">
              <a:off x="-1650506" y="1864670"/>
              <a:ext cx="26961" cy="21825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1" y="0"/>
                  </a:moveTo>
                  <a:cubicBezTo>
                    <a:pt x="0" y="0"/>
                    <a:pt x="0" y="18"/>
                    <a:pt x="11" y="18"/>
                  </a:cubicBezTo>
                  <a:cubicBezTo>
                    <a:pt x="22" y="18"/>
                    <a:pt x="22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 rot="1352045" flipH="1">
              <a:off x="-1848704" y="2351484"/>
              <a:ext cx="123251" cy="123252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33" y="50"/>
                  </a:moveTo>
                  <a:lnTo>
                    <a:pt x="0" y="10"/>
                  </a:lnTo>
                  <a:lnTo>
                    <a:pt x="46" y="33"/>
                  </a:lnTo>
                  <a:lnTo>
                    <a:pt x="86" y="0"/>
                  </a:lnTo>
                  <a:lnTo>
                    <a:pt x="62" y="46"/>
                  </a:lnTo>
                  <a:lnTo>
                    <a:pt x="96" y="86"/>
                  </a:lnTo>
                  <a:lnTo>
                    <a:pt x="49" y="62"/>
                  </a:lnTo>
                  <a:lnTo>
                    <a:pt x="9" y="96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 rot="1352045" flipH="1">
              <a:off x="-1949180" y="2411414"/>
              <a:ext cx="84735" cy="84736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28" y="39"/>
                  </a:moveTo>
                  <a:lnTo>
                    <a:pt x="0" y="36"/>
                  </a:lnTo>
                  <a:lnTo>
                    <a:pt x="27" y="27"/>
                  </a:lnTo>
                  <a:lnTo>
                    <a:pt x="30" y="0"/>
                  </a:lnTo>
                  <a:lnTo>
                    <a:pt x="38" y="26"/>
                  </a:lnTo>
                  <a:lnTo>
                    <a:pt x="66" y="30"/>
                  </a:lnTo>
                  <a:lnTo>
                    <a:pt x="39" y="38"/>
                  </a:lnTo>
                  <a:lnTo>
                    <a:pt x="35" y="66"/>
                  </a:lnTo>
                  <a:lnTo>
                    <a:pt x="28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 rot="1352048" flipH="1">
              <a:off x="-1830742" y="2493496"/>
              <a:ext cx="28245" cy="21825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11" y="18"/>
                  </a:moveTo>
                  <a:cubicBezTo>
                    <a:pt x="23" y="18"/>
                    <a:pt x="23" y="1"/>
                    <a:pt x="12" y="0"/>
                  </a:cubicBezTo>
                  <a:cubicBezTo>
                    <a:pt x="1" y="0"/>
                    <a:pt x="0" y="17"/>
                    <a:pt x="1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1"/>
            <p:cNvSpPr/>
            <p:nvPr/>
          </p:nvSpPr>
          <p:spPr>
            <a:xfrm rot="1352046" flipH="1">
              <a:off x="-2091768" y="2066621"/>
              <a:ext cx="70612" cy="71897"/>
            </a:xfrm>
            <a:custGeom>
              <a:avLst/>
              <a:gdLst/>
              <a:ahLst/>
              <a:cxnLst/>
              <a:rect l="l" t="t" r="r" b="b"/>
              <a:pathLst>
                <a:path w="55" h="56" extrusionOk="0">
                  <a:moveTo>
                    <a:pt x="25" y="21"/>
                  </a:moveTo>
                  <a:lnTo>
                    <a:pt x="40" y="0"/>
                  </a:lnTo>
                  <a:lnTo>
                    <a:pt x="34" y="26"/>
                  </a:lnTo>
                  <a:lnTo>
                    <a:pt x="55" y="41"/>
                  </a:lnTo>
                  <a:lnTo>
                    <a:pt x="30" y="35"/>
                  </a:lnTo>
                  <a:lnTo>
                    <a:pt x="14" y="56"/>
                  </a:lnTo>
                  <a:lnTo>
                    <a:pt x="20" y="30"/>
                  </a:lnTo>
                  <a:lnTo>
                    <a:pt x="0" y="14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1"/>
            <p:cNvSpPr/>
            <p:nvPr/>
          </p:nvSpPr>
          <p:spPr>
            <a:xfrm rot="1352049" flipH="1">
              <a:off x="-2151060" y="2132418"/>
              <a:ext cx="26961" cy="23110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11" y="18"/>
                  </a:moveTo>
                  <a:cubicBezTo>
                    <a:pt x="23" y="19"/>
                    <a:pt x="23" y="1"/>
                    <a:pt x="12" y="1"/>
                  </a:cubicBezTo>
                  <a:cubicBezTo>
                    <a:pt x="1" y="0"/>
                    <a:pt x="0" y="18"/>
                    <a:pt x="1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1"/>
            <p:cNvSpPr/>
            <p:nvPr/>
          </p:nvSpPr>
          <p:spPr>
            <a:xfrm rot="1352048" flipH="1">
              <a:off x="-2061320" y="2178206"/>
              <a:ext cx="28245" cy="21825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11" y="17"/>
                  </a:moveTo>
                  <a:cubicBezTo>
                    <a:pt x="22" y="18"/>
                    <a:pt x="23" y="0"/>
                    <a:pt x="12" y="0"/>
                  </a:cubicBezTo>
                  <a:cubicBezTo>
                    <a:pt x="1" y="0"/>
                    <a:pt x="0" y="17"/>
                    <a:pt x="1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" name="Google Shape;619;p31"/>
          <p:cNvGrpSpPr/>
          <p:nvPr/>
        </p:nvGrpSpPr>
        <p:grpSpPr>
          <a:xfrm>
            <a:off x="6154270" y="645197"/>
            <a:ext cx="5198456" cy="5331887"/>
            <a:chOff x="6154270" y="645197"/>
            <a:chExt cx="5198456" cy="5331887"/>
          </a:xfrm>
        </p:grpSpPr>
        <p:grpSp>
          <p:nvGrpSpPr>
            <p:cNvPr id="620" name="Google Shape;620;p31"/>
            <p:cNvGrpSpPr/>
            <p:nvPr/>
          </p:nvGrpSpPr>
          <p:grpSpPr>
            <a:xfrm rot="145461">
              <a:off x="6260444" y="748360"/>
              <a:ext cx="4986107" cy="5125561"/>
              <a:chOff x="6108796" y="946396"/>
              <a:chExt cx="4986132" cy="5125586"/>
            </a:xfrm>
          </p:grpSpPr>
          <p:grpSp>
            <p:nvGrpSpPr>
              <p:cNvPr id="621" name="Google Shape;621;p31"/>
              <p:cNvGrpSpPr/>
              <p:nvPr/>
            </p:nvGrpSpPr>
            <p:grpSpPr>
              <a:xfrm rot="-1799733">
                <a:off x="6846472" y="1563356"/>
                <a:ext cx="3510779" cy="3891666"/>
                <a:chOff x="5248626" y="581076"/>
                <a:chExt cx="3411377" cy="3781480"/>
              </a:xfrm>
            </p:grpSpPr>
            <p:sp>
              <p:nvSpPr>
                <p:cNvPr id="622" name="Google Shape;622;p31"/>
                <p:cNvSpPr/>
                <p:nvPr/>
              </p:nvSpPr>
              <p:spPr>
                <a:xfrm rot="1475344" flipH="1">
                  <a:off x="5361992" y="805091"/>
                  <a:ext cx="1255079" cy="818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2" extrusionOk="0">
                      <a:moveTo>
                        <a:pt x="228" y="229"/>
                      </a:moveTo>
                      <a:cubicBezTo>
                        <a:pt x="174" y="249"/>
                        <a:pt x="117" y="270"/>
                        <a:pt x="65" y="282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47" y="82"/>
                        <a:pt x="104" y="61"/>
                        <a:pt x="158" y="41"/>
                      </a:cubicBezTo>
                      <a:cubicBezTo>
                        <a:pt x="269" y="0"/>
                        <a:pt x="389" y="30"/>
                        <a:pt x="426" y="41"/>
                      </a:cubicBezTo>
                      <a:cubicBezTo>
                        <a:pt x="431" y="43"/>
                        <a:pt x="434" y="50"/>
                        <a:pt x="431" y="55"/>
                      </a:cubicBezTo>
                      <a:cubicBezTo>
                        <a:pt x="410" y="87"/>
                        <a:pt x="338" y="188"/>
                        <a:pt x="228" y="22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31"/>
                <p:cNvSpPr/>
                <p:nvPr/>
              </p:nvSpPr>
              <p:spPr>
                <a:xfrm rot="1475342" flipH="1">
                  <a:off x="5808780" y="974572"/>
                  <a:ext cx="462810" cy="46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161" extrusionOk="0">
                      <a:moveTo>
                        <a:pt x="105" y="148"/>
                      </a:moveTo>
                      <a:cubicBezTo>
                        <a:pt x="68" y="161"/>
                        <a:pt x="27" y="142"/>
                        <a:pt x="13" y="106"/>
                      </a:cubicBezTo>
                      <a:cubicBezTo>
                        <a:pt x="0" y="69"/>
                        <a:pt x="18" y="28"/>
                        <a:pt x="55" y="14"/>
                      </a:cubicBezTo>
                      <a:cubicBezTo>
                        <a:pt x="92" y="0"/>
                        <a:pt x="133" y="19"/>
                        <a:pt x="147" y="56"/>
                      </a:cubicBezTo>
                      <a:cubicBezTo>
                        <a:pt x="160" y="93"/>
                        <a:pt x="142" y="134"/>
                        <a:pt x="105" y="1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31"/>
                <p:cNvSpPr/>
                <p:nvPr/>
              </p:nvSpPr>
              <p:spPr>
                <a:xfrm rot="1475341" flipH="1">
                  <a:off x="5860531" y="1029365"/>
                  <a:ext cx="358220" cy="35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124" extrusionOk="0">
                      <a:moveTo>
                        <a:pt x="81" y="113"/>
                      </a:moveTo>
                      <a:cubicBezTo>
                        <a:pt x="53" y="124"/>
                        <a:pt x="21" y="109"/>
                        <a:pt x="10" y="81"/>
                      </a:cubicBezTo>
                      <a:cubicBezTo>
                        <a:pt x="0" y="52"/>
                        <a:pt x="14" y="21"/>
                        <a:pt x="43" y="10"/>
                      </a:cubicBezTo>
                      <a:cubicBezTo>
                        <a:pt x="71" y="0"/>
                        <a:pt x="103" y="14"/>
                        <a:pt x="114" y="43"/>
                      </a:cubicBezTo>
                      <a:cubicBezTo>
                        <a:pt x="124" y="71"/>
                        <a:pt x="110" y="103"/>
                        <a:pt x="81" y="1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31"/>
                <p:cNvSpPr/>
                <p:nvPr/>
              </p:nvSpPr>
              <p:spPr>
                <a:xfrm rot="1475341" flipH="1">
                  <a:off x="5897138" y="1065971"/>
                  <a:ext cx="285007" cy="285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98" extrusionOk="0">
                      <a:moveTo>
                        <a:pt x="64" y="90"/>
                      </a:moveTo>
                      <a:cubicBezTo>
                        <a:pt x="42" y="98"/>
                        <a:pt x="17" y="86"/>
                        <a:pt x="8" y="64"/>
                      </a:cubicBezTo>
                      <a:cubicBezTo>
                        <a:pt x="0" y="41"/>
                        <a:pt x="11" y="16"/>
                        <a:pt x="34" y="8"/>
                      </a:cubicBezTo>
                      <a:cubicBezTo>
                        <a:pt x="56" y="0"/>
                        <a:pt x="81" y="11"/>
                        <a:pt x="90" y="34"/>
                      </a:cubicBezTo>
                      <a:cubicBezTo>
                        <a:pt x="98" y="56"/>
                        <a:pt x="87" y="81"/>
                        <a:pt x="64" y="9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31"/>
                <p:cNvSpPr/>
                <p:nvPr/>
              </p:nvSpPr>
              <p:spPr>
                <a:xfrm rot="1475345" flipH="1">
                  <a:off x="6298060" y="1073990"/>
                  <a:ext cx="546482" cy="29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102" extrusionOk="0">
                      <a:moveTo>
                        <a:pt x="188" y="49"/>
                      </a:moveTo>
                      <a:cubicBezTo>
                        <a:pt x="188" y="49"/>
                        <a:pt x="188" y="49"/>
                        <a:pt x="188" y="49"/>
                      </a:cubicBezTo>
                      <a:cubicBezTo>
                        <a:pt x="189" y="17"/>
                        <a:pt x="159" y="0"/>
                        <a:pt x="126" y="13"/>
                      </a:cubicBezTo>
                      <a:cubicBezTo>
                        <a:pt x="80" y="32"/>
                        <a:pt x="25" y="60"/>
                        <a:pt x="0" y="99"/>
                      </a:cubicBezTo>
                      <a:cubicBezTo>
                        <a:pt x="63" y="102"/>
                        <a:pt x="63" y="102"/>
                        <a:pt x="63" y="102"/>
                      </a:cubicBezTo>
                      <a:cubicBezTo>
                        <a:pt x="78" y="102"/>
                        <a:pt x="95" y="99"/>
                        <a:pt x="111" y="91"/>
                      </a:cubicBezTo>
                      <a:cubicBezTo>
                        <a:pt x="183" y="55"/>
                        <a:pt x="183" y="55"/>
                        <a:pt x="183" y="55"/>
                      </a:cubicBezTo>
                      <a:cubicBezTo>
                        <a:pt x="186" y="54"/>
                        <a:pt x="188" y="51"/>
                        <a:pt x="188" y="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31"/>
                <p:cNvSpPr/>
                <p:nvPr/>
              </p:nvSpPr>
              <p:spPr>
                <a:xfrm rot="1475341" flipH="1">
                  <a:off x="5796534" y="1565615"/>
                  <a:ext cx="570015" cy="290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100" extrusionOk="0">
                      <a:moveTo>
                        <a:pt x="175" y="3"/>
                      </a:moveTo>
                      <a:cubicBezTo>
                        <a:pt x="175" y="3"/>
                        <a:pt x="175" y="3"/>
                        <a:pt x="175" y="3"/>
                      </a:cubicBezTo>
                      <a:cubicBezTo>
                        <a:pt x="197" y="26"/>
                        <a:pt x="185" y="59"/>
                        <a:pt x="152" y="70"/>
                      </a:cubicBezTo>
                      <a:cubicBezTo>
                        <a:pt x="104" y="86"/>
                        <a:pt x="44" y="100"/>
                        <a:pt x="0" y="87"/>
                      </a:cubicBezTo>
                      <a:cubicBezTo>
                        <a:pt x="46" y="44"/>
                        <a:pt x="46" y="44"/>
                        <a:pt x="46" y="44"/>
                      </a:cubicBezTo>
                      <a:cubicBezTo>
                        <a:pt x="57" y="34"/>
                        <a:pt x="72" y="26"/>
                        <a:pt x="89" y="21"/>
                      </a:cubicBezTo>
                      <a:cubicBezTo>
                        <a:pt x="167" y="1"/>
                        <a:pt x="167" y="1"/>
                        <a:pt x="167" y="1"/>
                      </a:cubicBezTo>
                      <a:cubicBezTo>
                        <a:pt x="170" y="0"/>
                        <a:pt x="174" y="1"/>
                        <a:pt x="175" y="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Google Shape;628;p31"/>
                <p:cNvSpPr/>
                <p:nvPr/>
              </p:nvSpPr>
              <p:spPr>
                <a:xfrm rot="1475344" flipH="1">
                  <a:off x="5907577" y="1722844"/>
                  <a:ext cx="1566233" cy="212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732" extrusionOk="0">
                      <a:moveTo>
                        <a:pt x="35" y="732"/>
                      </a:moveTo>
                      <a:cubicBezTo>
                        <a:pt x="21" y="694"/>
                        <a:pt x="11" y="655"/>
                        <a:pt x="5" y="614"/>
                      </a:cubicBezTo>
                      <a:cubicBezTo>
                        <a:pt x="5" y="611"/>
                        <a:pt x="4" y="609"/>
                        <a:pt x="4" y="606"/>
                      </a:cubicBezTo>
                      <a:cubicBezTo>
                        <a:pt x="3" y="599"/>
                        <a:pt x="3" y="599"/>
                        <a:pt x="3" y="599"/>
                      </a:cubicBezTo>
                      <a:cubicBezTo>
                        <a:pt x="2" y="583"/>
                        <a:pt x="2" y="583"/>
                        <a:pt x="2" y="583"/>
                      </a:cubicBezTo>
                      <a:cubicBezTo>
                        <a:pt x="1" y="568"/>
                        <a:pt x="1" y="568"/>
                        <a:pt x="1" y="568"/>
                      </a:cubicBezTo>
                      <a:cubicBezTo>
                        <a:pt x="1" y="563"/>
                        <a:pt x="0" y="558"/>
                        <a:pt x="1" y="552"/>
                      </a:cubicBezTo>
                      <a:cubicBezTo>
                        <a:pt x="1" y="542"/>
                        <a:pt x="1" y="532"/>
                        <a:pt x="2" y="522"/>
                      </a:cubicBezTo>
                      <a:cubicBezTo>
                        <a:pt x="2" y="516"/>
                        <a:pt x="2" y="511"/>
                        <a:pt x="3" y="506"/>
                      </a:cubicBezTo>
                      <a:cubicBezTo>
                        <a:pt x="5" y="491"/>
                        <a:pt x="5" y="491"/>
                        <a:pt x="5" y="491"/>
                      </a:cubicBezTo>
                      <a:cubicBezTo>
                        <a:pt x="11" y="450"/>
                        <a:pt x="23" y="409"/>
                        <a:pt x="41" y="372"/>
                      </a:cubicBezTo>
                      <a:cubicBezTo>
                        <a:pt x="58" y="334"/>
                        <a:pt x="81" y="298"/>
                        <a:pt x="108" y="266"/>
                      </a:cubicBezTo>
                      <a:cubicBezTo>
                        <a:pt x="134" y="234"/>
                        <a:pt x="164" y="205"/>
                        <a:pt x="196" y="178"/>
                      </a:cubicBezTo>
                      <a:cubicBezTo>
                        <a:pt x="229" y="152"/>
                        <a:pt x="263" y="128"/>
                        <a:pt x="298" y="107"/>
                      </a:cubicBezTo>
                      <a:cubicBezTo>
                        <a:pt x="369" y="64"/>
                        <a:pt x="445" y="29"/>
                        <a:pt x="522" y="0"/>
                      </a:cubicBezTo>
                      <a:cubicBezTo>
                        <a:pt x="541" y="55"/>
                        <a:pt x="541" y="55"/>
                        <a:pt x="541" y="55"/>
                      </a:cubicBezTo>
                      <a:cubicBezTo>
                        <a:pt x="465" y="79"/>
                        <a:pt x="390" y="108"/>
                        <a:pt x="320" y="145"/>
                      </a:cubicBezTo>
                      <a:cubicBezTo>
                        <a:pt x="285" y="164"/>
                        <a:pt x="251" y="185"/>
                        <a:pt x="219" y="208"/>
                      </a:cubicBezTo>
                      <a:cubicBezTo>
                        <a:pt x="187" y="231"/>
                        <a:pt x="157" y="257"/>
                        <a:pt x="131" y="286"/>
                      </a:cubicBezTo>
                      <a:cubicBezTo>
                        <a:pt x="104" y="315"/>
                        <a:pt x="80" y="347"/>
                        <a:pt x="62" y="382"/>
                      </a:cubicBezTo>
                      <a:cubicBezTo>
                        <a:pt x="43" y="417"/>
                        <a:pt x="29" y="454"/>
                        <a:pt x="21" y="493"/>
                      </a:cubicBezTo>
                      <a:cubicBezTo>
                        <a:pt x="19" y="508"/>
                        <a:pt x="19" y="508"/>
                        <a:pt x="19" y="508"/>
                      </a:cubicBezTo>
                      <a:cubicBezTo>
                        <a:pt x="18" y="513"/>
                        <a:pt x="17" y="518"/>
                        <a:pt x="17" y="523"/>
                      </a:cubicBezTo>
                      <a:cubicBezTo>
                        <a:pt x="15" y="533"/>
                        <a:pt x="15" y="543"/>
                        <a:pt x="14" y="553"/>
                      </a:cubicBezTo>
                      <a:cubicBezTo>
                        <a:pt x="13" y="558"/>
                        <a:pt x="13" y="563"/>
                        <a:pt x="13" y="568"/>
                      </a:cubicBezTo>
                      <a:cubicBezTo>
                        <a:pt x="13" y="583"/>
                        <a:pt x="13" y="583"/>
                        <a:pt x="13" y="583"/>
                      </a:cubicBezTo>
                      <a:cubicBezTo>
                        <a:pt x="14" y="598"/>
                        <a:pt x="14" y="598"/>
                        <a:pt x="14" y="598"/>
                      </a:cubicBezTo>
                      <a:cubicBezTo>
                        <a:pt x="14" y="605"/>
                        <a:pt x="14" y="605"/>
                        <a:pt x="14" y="605"/>
                      </a:cubicBezTo>
                      <a:cubicBezTo>
                        <a:pt x="14" y="608"/>
                        <a:pt x="14" y="610"/>
                        <a:pt x="15" y="613"/>
                      </a:cubicBezTo>
                      <a:cubicBezTo>
                        <a:pt x="18" y="653"/>
                        <a:pt x="26" y="693"/>
                        <a:pt x="38" y="731"/>
                      </a:cubicBezTo>
                      <a:lnTo>
                        <a:pt x="35" y="73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31"/>
                <p:cNvSpPr/>
                <p:nvPr/>
              </p:nvSpPr>
              <p:spPr>
                <a:xfrm rot="1472599" flipH="1">
                  <a:off x="7219522" y="2830002"/>
                  <a:ext cx="243391" cy="243391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31"/>
                <p:cNvSpPr/>
                <p:nvPr/>
              </p:nvSpPr>
              <p:spPr>
                <a:xfrm rot="1472599" flipH="1">
                  <a:off x="7005987" y="2901816"/>
                  <a:ext cx="243391" cy="24083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31"/>
                <p:cNvSpPr/>
                <p:nvPr/>
              </p:nvSpPr>
              <p:spPr>
                <a:xfrm rot="1472320" flipH="1">
                  <a:off x="7353568" y="3202956"/>
                  <a:ext cx="360456" cy="360456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31"/>
                <p:cNvSpPr/>
                <p:nvPr/>
              </p:nvSpPr>
              <p:spPr>
                <a:xfrm rot="1474620" flipH="1">
                  <a:off x="7083983" y="3238318"/>
                  <a:ext cx="363535" cy="360456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31"/>
                <p:cNvSpPr/>
                <p:nvPr/>
              </p:nvSpPr>
              <p:spPr>
                <a:xfrm rot="1472320" flipH="1">
                  <a:off x="6879733" y="3000505"/>
                  <a:ext cx="360456" cy="360456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31"/>
                <p:cNvSpPr/>
                <p:nvPr/>
              </p:nvSpPr>
              <p:spPr>
                <a:xfrm rot="1474620" flipH="1">
                  <a:off x="7204002" y="2974212"/>
                  <a:ext cx="363535" cy="363535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31"/>
                <p:cNvSpPr/>
                <p:nvPr/>
              </p:nvSpPr>
              <p:spPr>
                <a:xfrm rot="1473810" flipH="1">
                  <a:off x="6513357" y="3151516"/>
                  <a:ext cx="606926" cy="603699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31"/>
                <p:cNvSpPr/>
                <p:nvPr/>
              </p:nvSpPr>
              <p:spPr>
                <a:xfrm rot="1475746" flipH="1">
                  <a:off x="6806097" y="3387806"/>
                  <a:ext cx="796466" cy="796466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31"/>
                <p:cNvSpPr/>
                <p:nvPr/>
              </p:nvSpPr>
              <p:spPr>
                <a:xfrm rot="1475530" flipH="1">
                  <a:off x="7454688" y="2995861"/>
                  <a:ext cx="1036629" cy="1036629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31"/>
                <p:cNvSpPr/>
                <p:nvPr/>
              </p:nvSpPr>
              <p:spPr>
                <a:xfrm rot="1477273" flipH="1">
                  <a:off x="5838954" y="2924737"/>
                  <a:ext cx="834578" cy="83457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31"/>
                <p:cNvSpPr/>
                <p:nvPr/>
              </p:nvSpPr>
              <p:spPr>
                <a:xfrm rot="1474286" flipH="1">
                  <a:off x="5452694" y="2937831"/>
                  <a:ext cx="836885" cy="83457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31"/>
                <p:cNvSpPr/>
                <p:nvPr/>
              </p:nvSpPr>
              <p:spPr>
                <a:xfrm rot="1475746" flipH="1">
                  <a:off x="6284251" y="3436472"/>
                  <a:ext cx="796466" cy="796466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41" name="Google Shape;641;p31"/>
              <p:cNvSpPr/>
              <p:nvPr/>
            </p:nvSpPr>
            <p:spPr>
              <a:xfrm rot="-324951" flipH="1">
                <a:off x="8102058" y="4594796"/>
                <a:ext cx="1131551" cy="1128153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2" name="Google Shape;642;p31"/>
            <p:cNvSpPr/>
            <p:nvPr/>
          </p:nvSpPr>
          <p:spPr>
            <a:xfrm rot="-325075" flipH="1">
              <a:off x="6973344" y="4287578"/>
              <a:ext cx="1490157" cy="148583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CE06FB6-8A25-C12C-C921-58B04B62D4BD}"/>
              </a:ext>
            </a:extLst>
          </p:cNvPr>
          <p:cNvSpPr txBox="1"/>
          <p:nvPr/>
        </p:nvSpPr>
        <p:spPr>
          <a:xfrm>
            <a:off x="889418" y="1406309"/>
            <a:ext cx="4207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مخاطر الاستخدام غير الآمن للأجهزة الذكية</a:t>
            </a:r>
            <a:endParaRPr lang="en-US" sz="40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3E081-B876-D7E8-6BB6-3243A871B221}"/>
              </a:ext>
            </a:extLst>
          </p:cNvPr>
          <p:cNvSpPr txBox="1"/>
          <p:nvPr/>
        </p:nvSpPr>
        <p:spPr>
          <a:xfrm>
            <a:off x="1869367" y="2981542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JO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إعداد الطالب: عمر النصيرات</a:t>
            </a:r>
          </a:p>
          <a:p>
            <a:pPr algn="ctr"/>
            <a:r>
              <a:rPr lang="ar-JO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الصف: تاسع "أ"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29993-086F-FBE2-F300-78F8BAAD330D}"/>
              </a:ext>
            </a:extLst>
          </p:cNvPr>
          <p:cNvSpPr txBox="1"/>
          <p:nvPr/>
        </p:nvSpPr>
        <p:spPr>
          <a:xfrm>
            <a:off x="1518309" y="3504762"/>
            <a:ext cx="2683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JO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بإشراف الأستاذ: عاطف عدنان ابو ضباع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5"/>
          <p:cNvSpPr/>
          <p:nvPr/>
        </p:nvSpPr>
        <p:spPr>
          <a:xfrm>
            <a:off x="1238025" y="3517013"/>
            <a:ext cx="2722800" cy="272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86" name="Google Shape;686;p35"/>
          <p:cNvSpPr/>
          <p:nvPr/>
        </p:nvSpPr>
        <p:spPr>
          <a:xfrm rot="6944244" flipH="1">
            <a:off x="3838174" y="4523811"/>
            <a:ext cx="169382" cy="169373"/>
          </a:xfrm>
          <a:custGeom>
            <a:avLst/>
            <a:gdLst/>
            <a:ahLst/>
            <a:cxnLst/>
            <a:rect l="l" t="t" r="r" b="b"/>
            <a:pathLst>
              <a:path w="99" h="99" extrusionOk="0">
                <a:moveTo>
                  <a:pt x="64" y="47"/>
                </a:moveTo>
                <a:lnTo>
                  <a:pt x="99" y="85"/>
                </a:lnTo>
                <a:lnTo>
                  <a:pt x="52" y="64"/>
                </a:lnTo>
                <a:lnTo>
                  <a:pt x="13" y="99"/>
                </a:lnTo>
                <a:lnTo>
                  <a:pt x="35" y="51"/>
                </a:lnTo>
                <a:lnTo>
                  <a:pt x="0" y="13"/>
                </a:lnTo>
                <a:lnTo>
                  <a:pt x="47" y="35"/>
                </a:lnTo>
                <a:lnTo>
                  <a:pt x="86" y="0"/>
                </a:lnTo>
                <a:lnTo>
                  <a:pt x="64" y="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5"/>
          <p:cNvSpPr/>
          <p:nvPr/>
        </p:nvSpPr>
        <p:spPr>
          <a:xfrm>
            <a:off x="965950" y="551298"/>
            <a:ext cx="194190" cy="192685"/>
          </a:xfrm>
          <a:custGeom>
            <a:avLst/>
            <a:gdLst/>
            <a:ahLst/>
            <a:cxnLst/>
            <a:rect l="l" t="t" r="r" b="b"/>
            <a:pathLst>
              <a:path w="129" h="128" extrusionOk="0">
                <a:moveTo>
                  <a:pt x="129" y="52"/>
                </a:moveTo>
                <a:lnTo>
                  <a:pt x="76" y="128"/>
                </a:lnTo>
                <a:lnTo>
                  <a:pt x="0" y="76"/>
                </a:lnTo>
                <a:lnTo>
                  <a:pt x="53" y="0"/>
                </a:lnTo>
                <a:lnTo>
                  <a:pt x="129" y="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8" name="Google Shape;688;p35"/>
          <p:cNvGrpSpPr/>
          <p:nvPr/>
        </p:nvGrpSpPr>
        <p:grpSpPr>
          <a:xfrm rot="6107558">
            <a:off x="1465782" y="1506190"/>
            <a:ext cx="219906" cy="194211"/>
            <a:chOff x="8617855" y="966235"/>
            <a:chExt cx="62230" cy="54957"/>
          </a:xfrm>
        </p:grpSpPr>
        <p:sp>
          <p:nvSpPr>
            <p:cNvPr id="689" name="Google Shape;689;p35"/>
            <p:cNvSpPr/>
            <p:nvPr/>
          </p:nvSpPr>
          <p:spPr>
            <a:xfrm>
              <a:off x="8646141" y="966235"/>
              <a:ext cx="33944" cy="34752"/>
            </a:xfrm>
            <a:custGeom>
              <a:avLst/>
              <a:gdLst/>
              <a:ahLst/>
              <a:cxnLst/>
              <a:rect l="l" t="t" r="r" b="b"/>
              <a:pathLst>
                <a:path w="42" h="43" extrusionOk="0">
                  <a:moveTo>
                    <a:pt x="21" y="14"/>
                  </a:moveTo>
                  <a:lnTo>
                    <a:pt x="42" y="0"/>
                  </a:lnTo>
                  <a:lnTo>
                    <a:pt x="29" y="22"/>
                  </a:lnTo>
                  <a:lnTo>
                    <a:pt x="42" y="43"/>
                  </a:lnTo>
                  <a:lnTo>
                    <a:pt x="21" y="28"/>
                  </a:lnTo>
                  <a:lnTo>
                    <a:pt x="0" y="43"/>
                  </a:lnTo>
                  <a:lnTo>
                    <a:pt x="14" y="22"/>
                  </a:lnTo>
                  <a:lnTo>
                    <a:pt x="0" y="0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8617855" y="998563"/>
              <a:ext cx="23437" cy="22629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6" y="17"/>
                  </a:moveTo>
                  <a:lnTo>
                    <a:pt x="9" y="28"/>
                  </a:lnTo>
                  <a:lnTo>
                    <a:pt x="12" y="15"/>
                  </a:lnTo>
                  <a:lnTo>
                    <a:pt x="0" y="7"/>
                  </a:lnTo>
                  <a:lnTo>
                    <a:pt x="13" y="10"/>
                  </a:lnTo>
                  <a:lnTo>
                    <a:pt x="21" y="0"/>
                  </a:lnTo>
                  <a:lnTo>
                    <a:pt x="18" y="12"/>
                  </a:lnTo>
                  <a:lnTo>
                    <a:pt x="29" y="20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5"/>
          <p:cNvGrpSpPr/>
          <p:nvPr/>
        </p:nvGrpSpPr>
        <p:grpSpPr>
          <a:xfrm>
            <a:off x="1160142" y="1208198"/>
            <a:ext cx="2800692" cy="3180875"/>
            <a:chOff x="1160142" y="1208198"/>
            <a:chExt cx="2800692" cy="3180875"/>
          </a:xfrm>
        </p:grpSpPr>
        <p:grpSp>
          <p:nvGrpSpPr>
            <p:cNvPr id="692" name="Google Shape;692;p35"/>
            <p:cNvGrpSpPr/>
            <p:nvPr/>
          </p:nvGrpSpPr>
          <p:grpSpPr>
            <a:xfrm rot="-1799981">
              <a:off x="3174589" y="3306884"/>
              <a:ext cx="219909" cy="194209"/>
              <a:chOff x="8617855" y="966235"/>
              <a:chExt cx="62230" cy="54957"/>
            </a:xfrm>
          </p:grpSpPr>
          <p:sp>
            <p:nvSpPr>
              <p:cNvPr id="693" name="Google Shape;693;p35"/>
              <p:cNvSpPr/>
              <p:nvPr/>
            </p:nvSpPr>
            <p:spPr>
              <a:xfrm>
                <a:off x="8646141" y="966235"/>
                <a:ext cx="33944" cy="34752"/>
              </a:xfrm>
              <a:custGeom>
                <a:avLst/>
                <a:gdLst/>
                <a:ahLst/>
                <a:cxnLst/>
                <a:rect l="l" t="t" r="r" b="b"/>
                <a:pathLst>
                  <a:path w="42" h="43" extrusionOk="0">
                    <a:moveTo>
                      <a:pt x="21" y="14"/>
                    </a:moveTo>
                    <a:lnTo>
                      <a:pt x="42" y="0"/>
                    </a:lnTo>
                    <a:lnTo>
                      <a:pt x="29" y="22"/>
                    </a:lnTo>
                    <a:lnTo>
                      <a:pt x="42" y="43"/>
                    </a:lnTo>
                    <a:lnTo>
                      <a:pt x="21" y="28"/>
                    </a:lnTo>
                    <a:lnTo>
                      <a:pt x="0" y="43"/>
                    </a:lnTo>
                    <a:lnTo>
                      <a:pt x="14" y="22"/>
                    </a:lnTo>
                    <a:lnTo>
                      <a:pt x="0" y="0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8617855" y="998563"/>
                <a:ext cx="23437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29" h="28" extrusionOk="0">
                    <a:moveTo>
                      <a:pt x="16" y="17"/>
                    </a:moveTo>
                    <a:lnTo>
                      <a:pt x="9" y="28"/>
                    </a:lnTo>
                    <a:lnTo>
                      <a:pt x="12" y="15"/>
                    </a:lnTo>
                    <a:lnTo>
                      <a:pt x="0" y="7"/>
                    </a:lnTo>
                    <a:lnTo>
                      <a:pt x="13" y="10"/>
                    </a:lnTo>
                    <a:lnTo>
                      <a:pt x="21" y="0"/>
                    </a:lnTo>
                    <a:lnTo>
                      <a:pt x="18" y="12"/>
                    </a:lnTo>
                    <a:lnTo>
                      <a:pt x="29" y="20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35"/>
            <p:cNvGrpSpPr/>
            <p:nvPr/>
          </p:nvGrpSpPr>
          <p:grpSpPr>
            <a:xfrm rot="921106">
              <a:off x="1479658" y="1446081"/>
              <a:ext cx="2161660" cy="2705109"/>
              <a:chOff x="1262746" y="1133720"/>
              <a:chExt cx="2504541" cy="3134191"/>
            </a:xfrm>
          </p:grpSpPr>
          <p:sp>
            <p:nvSpPr>
              <p:cNvPr id="696" name="Google Shape;696;p35"/>
              <p:cNvSpPr/>
              <p:nvPr/>
            </p:nvSpPr>
            <p:spPr>
              <a:xfrm>
                <a:off x="1356928" y="1281971"/>
                <a:ext cx="800546" cy="1177284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24" extrusionOk="0">
                    <a:moveTo>
                      <a:pt x="356" y="0"/>
                    </a:moveTo>
                    <a:cubicBezTo>
                      <a:pt x="183" y="505"/>
                      <a:pt x="183" y="505"/>
                      <a:pt x="183" y="505"/>
                    </a:cubicBezTo>
                    <a:cubicBezTo>
                      <a:pt x="150" y="524"/>
                      <a:pt x="150" y="524"/>
                      <a:pt x="150" y="524"/>
                    </a:cubicBezTo>
                    <a:cubicBezTo>
                      <a:pt x="6" y="164"/>
                      <a:pt x="6" y="164"/>
                      <a:pt x="6" y="164"/>
                    </a:cubicBezTo>
                    <a:cubicBezTo>
                      <a:pt x="0" y="151"/>
                      <a:pt x="0" y="137"/>
                      <a:pt x="4" y="126"/>
                    </a:cubicBezTo>
                    <a:cubicBezTo>
                      <a:pt x="7" y="118"/>
                      <a:pt x="12" y="112"/>
                      <a:pt x="18" y="107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3" y="86"/>
                      <a:pt x="56" y="85"/>
                      <a:pt x="59" y="84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0" y="56"/>
                      <a:pt x="178" y="55"/>
                      <a:pt x="186" y="74"/>
                    </a:cubicBezTo>
                    <a:cubicBezTo>
                      <a:pt x="194" y="93"/>
                      <a:pt x="208" y="93"/>
                      <a:pt x="220" y="89"/>
                    </a:cubicBezTo>
                    <a:cubicBezTo>
                      <a:pt x="233" y="86"/>
                      <a:pt x="256" y="80"/>
                      <a:pt x="257" y="79"/>
                    </a:cubicBezTo>
                    <a:cubicBezTo>
                      <a:pt x="258" y="79"/>
                      <a:pt x="269" y="76"/>
                      <a:pt x="280" y="73"/>
                    </a:cubicBezTo>
                    <a:cubicBezTo>
                      <a:pt x="280" y="69"/>
                      <a:pt x="280" y="64"/>
                      <a:pt x="278" y="59"/>
                    </a:cubicBezTo>
                    <a:cubicBezTo>
                      <a:pt x="271" y="41"/>
                      <a:pt x="282" y="33"/>
                      <a:pt x="285" y="31"/>
                    </a:cubicBezTo>
                    <a:cubicBezTo>
                      <a:pt x="316" y="12"/>
                      <a:pt x="316" y="12"/>
                      <a:pt x="316" y="12"/>
                    </a:cubicBezTo>
                    <a:cubicBezTo>
                      <a:pt x="316" y="12"/>
                      <a:pt x="316" y="12"/>
                      <a:pt x="316" y="12"/>
                    </a:cubicBezTo>
                    <a:cubicBezTo>
                      <a:pt x="317" y="12"/>
                      <a:pt x="317" y="12"/>
                      <a:pt x="317" y="12"/>
                    </a:cubicBezTo>
                    <a:cubicBezTo>
                      <a:pt x="317" y="12"/>
                      <a:pt x="317" y="12"/>
                      <a:pt x="317" y="12"/>
                    </a:cubicBezTo>
                    <a:cubicBezTo>
                      <a:pt x="318" y="11"/>
                      <a:pt x="318" y="11"/>
                      <a:pt x="318" y="11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2223751" y="2262169"/>
                <a:ext cx="692412" cy="180168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802" extrusionOk="0">
                    <a:moveTo>
                      <a:pt x="308" y="126"/>
                    </a:moveTo>
                    <a:cubicBezTo>
                      <a:pt x="74" y="802"/>
                      <a:pt x="74" y="802"/>
                      <a:pt x="74" y="802"/>
                    </a:cubicBezTo>
                    <a:cubicBezTo>
                      <a:pt x="58" y="797"/>
                      <a:pt x="43" y="783"/>
                      <a:pt x="35" y="764"/>
                    </a:cubicBezTo>
                    <a:cubicBezTo>
                      <a:pt x="0" y="676"/>
                      <a:pt x="0" y="676"/>
                      <a:pt x="0" y="676"/>
                    </a:cubicBezTo>
                    <a:cubicBezTo>
                      <a:pt x="32" y="656"/>
                      <a:pt x="32" y="656"/>
                      <a:pt x="32" y="656"/>
                    </a:cubicBezTo>
                    <a:cubicBezTo>
                      <a:pt x="258" y="0"/>
                      <a:pt x="258" y="0"/>
                      <a:pt x="258" y="0"/>
                    </a:cubicBezTo>
                    <a:lnTo>
                      <a:pt x="308" y="12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2994647" y="3353991"/>
                <a:ext cx="388937" cy="552887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46" extrusionOk="0">
                    <a:moveTo>
                      <a:pt x="151" y="192"/>
                    </a:moveTo>
                    <a:cubicBezTo>
                      <a:pt x="119" y="211"/>
                      <a:pt x="119" y="211"/>
                      <a:pt x="119" y="211"/>
                    </a:cubicBezTo>
                    <a:cubicBezTo>
                      <a:pt x="117" y="213"/>
                      <a:pt x="114" y="214"/>
                      <a:pt x="111" y="215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64" y="135"/>
                      <a:pt x="164" y="135"/>
                      <a:pt x="164" y="135"/>
                    </a:cubicBezTo>
                    <a:cubicBezTo>
                      <a:pt x="173" y="158"/>
                      <a:pt x="168" y="182"/>
                      <a:pt x="151" y="1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1977831" y="1646493"/>
                <a:ext cx="826708" cy="2134809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224" extrusionOk="0">
                    <a:moveTo>
                      <a:pt x="474" y="353"/>
                    </a:moveTo>
                    <a:lnTo>
                      <a:pt x="183" y="1198"/>
                    </a:lnTo>
                    <a:lnTo>
                      <a:pt x="141" y="1224"/>
                    </a:lnTo>
                    <a:lnTo>
                      <a:pt x="141" y="1224"/>
                    </a:lnTo>
                    <a:lnTo>
                      <a:pt x="0" y="871"/>
                    </a:lnTo>
                    <a:lnTo>
                      <a:pt x="41" y="845"/>
                    </a:lnTo>
                    <a:lnTo>
                      <a:pt x="332" y="0"/>
                    </a:lnTo>
                    <a:lnTo>
                      <a:pt x="474" y="3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1695285" y="1231391"/>
                <a:ext cx="861589" cy="193423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61" extrusionOk="0">
                    <a:moveTo>
                      <a:pt x="384" y="185"/>
                    </a:moveTo>
                    <a:cubicBezTo>
                      <a:pt x="158" y="841"/>
                      <a:pt x="158" y="841"/>
                      <a:pt x="158" y="841"/>
                    </a:cubicBezTo>
                    <a:cubicBezTo>
                      <a:pt x="126" y="861"/>
                      <a:pt x="126" y="861"/>
                      <a:pt x="126" y="861"/>
                    </a:cubicBezTo>
                    <a:cubicBezTo>
                      <a:pt x="0" y="547"/>
                      <a:pt x="0" y="547"/>
                      <a:pt x="0" y="547"/>
                    </a:cubicBezTo>
                    <a:cubicBezTo>
                      <a:pt x="33" y="528"/>
                      <a:pt x="33" y="528"/>
                      <a:pt x="33" y="528"/>
                    </a:cubicBezTo>
                    <a:cubicBezTo>
                      <a:pt x="206" y="23"/>
                      <a:pt x="206" y="23"/>
                      <a:pt x="206" y="23"/>
                    </a:cubicBezTo>
                    <a:cubicBezTo>
                      <a:pt x="268" y="6"/>
                      <a:pt x="268" y="6"/>
                      <a:pt x="268" y="6"/>
                    </a:cubicBezTo>
                    <a:cubicBezTo>
                      <a:pt x="290" y="0"/>
                      <a:pt x="317" y="17"/>
                      <a:pt x="328" y="44"/>
                    </a:cubicBezTo>
                    <a:lnTo>
                      <a:pt x="384" y="1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2391185" y="2544717"/>
                <a:ext cx="851125" cy="152262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678" extrusionOk="0">
                    <a:moveTo>
                      <a:pt x="379" y="360"/>
                    </a:moveTo>
                    <a:cubicBezTo>
                      <a:pt x="301" y="587"/>
                      <a:pt x="301" y="587"/>
                      <a:pt x="301" y="587"/>
                    </a:cubicBezTo>
                    <a:cubicBezTo>
                      <a:pt x="269" y="606"/>
                      <a:pt x="269" y="606"/>
                      <a:pt x="269" y="606"/>
                    </a:cubicBezTo>
                    <a:cubicBezTo>
                      <a:pt x="21" y="676"/>
                      <a:pt x="21" y="676"/>
                      <a:pt x="21" y="676"/>
                    </a:cubicBezTo>
                    <a:cubicBezTo>
                      <a:pt x="15" y="678"/>
                      <a:pt x="7" y="678"/>
                      <a:pt x="0" y="676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47" y="32"/>
                      <a:pt x="247" y="32"/>
                      <a:pt x="247" y="32"/>
                    </a:cubicBezTo>
                    <a:lnTo>
                      <a:pt x="379" y="36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2337118" y="1336039"/>
                <a:ext cx="29650" cy="45347"/>
              </a:xfrm>
              <a:custGeom>
                <a:avLst/>
                <a:gdLst/>
                <a:ahLst/>
                <a:cxnLst/>
                <a:rect l="l" t="t" r="r" b="b"/>
                <a:pathLst>
                  <a:path w="17" h="26" extrusionOk="0">
                    <a:moveTo>
                      <a:pt x="8" y="0"/>
                    </a:moveTo>
                    <a:lnTo>
                      <a:pt x="17" y="24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2202822" y="1320342"/>
                <a:ext cx="158714" cy="115112"/>
              </a:xfrm>
              <a:custGeom>
                <a:avLst/>
                <a:gdLst/>
                <a:ahLst/>
                <a:cxnLst/>
                <a:rect l="l" t="t" r="r" b="b"/>
                <a:pathLst>
                  <a:path w="71" h="51" extrusionOk="0">
                    <a:moveTo>
                      <a:pt x="60" y="8"/>
                    </a:moveTo>
                    <a:cubicBezTo>
                      <a:pt x="68" y="27"/>
                      <a:pt x="68" y="27"/>
                      <a:pt x="68" y="27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1" y="31"/>
                      <a:pt x="69" y="36"/>
                      <a:pt x="65" y="37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6" y="51"/>
                      <a:pt x="11" y="48"/>
                      <a:pt x="9" y="4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0"/>
                      <a:pt x="1" y="15"/>
                      <a:pt x="5" y="14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5" y="0"/>
                      <a:pt x="60" y="3"/>
                      <a:pt x="62" y="8"/>
                    </a:cubicBezTo>
                    <a:lnTo>
                      <a:pt x="60" y="8"/>
                    </a:lnTo>
                    <a:close/>
                    <a:moveTo>
                      <a:pt x="66" y="27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58" y="6"/>
                      <a:pt x="55" y="4"/>
                      <a:pt x="52" y="5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4" y="21"/>
                      <a:pt x="5" y="24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3" y="45"/>
                      <a:pt x="16" y="47"/>
                      <a:pt x="18" y="4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6" y="33"/>
                      <a:pt x="67" y="30"/>
                      <a:pt x="66" y="2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1930741" y="1381386"/>
                <a:ext cx="73253" cy="47092"/>
              </a:xfrm>
              <a:custGeom>
                <a:avLst/>
                <a:gdLst/>
                <a:ahLst/>
                <a:cxnLst/>
                <a:rect l="l" t="t" r="r" b="b"/>
                <a:pathLst>
                  <a:path w="33" h="21" extrusionOk="0">
                    <a:moveTo>
                      <a:pt x="1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0" y="14"/>
                      <a:pt x="21" y="7"/>
                      <a:pt x="32" y="1"/>
                    </a:cubicBezTo>
                    <a:cubicBezTo>
                      <a:pt x="32" y="1"/>
                      <a:pt x="33" y="1"/>
                      <a:pt x="33" y="0"/>
                    </a:cubicBezTo>
                    <a:cubicBezTo>
                      <a:pt x="23" y="6"/>
                      <a:pt x="10" y="14"/>
                      <a:pt x="1" y="20"/>
                    </a:cubicBezTo>
                    <a:close/>
                  </a:path>
                </a:pathLst>
              </a:custGeom>
              <a:solidFill>
                <a:srgbClr val="5157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1930741" y="1383131"/>
                <a:ext cx="71509" cy="45347"/>
              </a:xfrm>
              <a:custGeom>
                <a:avLst/>
                <a:gdLst/>
                <a:ahLst/>
                <a:cxnLst/>
                <a:rect l="l" t="t" r="r" b="b"/>
                <a:pathLst>
                  <a:path w="32" h="20" extrusionOk="0"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0" y="13"/>
                      <a:pt x="21" y="6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6"/>
                      <a:pt x="10" y="13"/>
                      <a:pt x="0" y="20"/>
                    </a:cubicBezTo>
                    <a:close/>
                  </a:path>
                </a:pathLst>
              </a:custGeom>
              <a:solidFill>
                <a:srgbClr val="5157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1965623" y="1349992"/>
                <a:ext cx="54068" cy="54068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8" y="1"/>
                    </a:moveTo>
                    <a:cubicBezTo>
                      <a:pt x="13" y="0"/>
                      <a:pt x="19" y="3"/>
                      <a:pt x="21" y="9"/>
                    </a:cubicBezTo>
                    <a:cubicBezTo>
                      <a:pt x="24" y="15"/>
                      <a:pt x="22" y="21"/>
                      <a:pt x="16" y="23"/>
                    </a:cubicBezTo>
                    <a:cubicBezTo>
                      <a:pt x="11" y="24"/>
                      <a:pt x="5" y="21"/>
                      <a:pt x="3" y="15"/>
                    </a:cubicBezTo>
                    <a:cubicBezTo>
                      <a:pt x="0" y="9"/>
                      <a:pt x="2" y="3"/>
                      <a:pt x="8" y="1"/>
                    </a:cubicBezTo>
                    <a:close/>
                    <a:moveTo>
                      <a:pt x="16" y="15"/>
                    </a:moveTo>
                    <a:cubicBezTo>
                      <a:pt x="19" y="14"/>
                      <a:pt x="20" y="11"/>
                      <a:pt x="18" y="8"/>
                    </a:cubicBezTo>
                    <a:cubicBezTo>
                      <a:pt x="17" y="4"/>
                      <a:pt x="14" y="2"/>
                      <a:pt x="11" y="3"/>
                    </a:cubicBezTo>
                    <a:cubicBezTo>
                      <a:pt x="9" y="4"/>
                      <a:pt x="8" y="7"/>
                      <a:pt x="9" y="10"/>
                    </a:cubicBezTo>
                    <a:cubicBezTo>
                      <a:pt x="10" y="14"/>
                      <a:pt x="13" y="16"/>
                      <a:pt x="16" y="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1867953" y="1411037"/>
                <a:ext cx="73253" cy="45347"/>
              </a:xfrm>
              <a:custGeom>
                <a:avLst/>
                <a:gdLst/>
                <a:ahLst/>
                <a:cxnLst/>
                <a:rect l="l" t="t" r="r" b="b"/>
                <a:pathLst>
                  <a:path w="33" h="20" extrusionOk="0">
                    <a:moveTo>
                      <a:pt x="0" y="20"/>
                    </a:moveTo>
                    <a:cubicBezTo>
                      <a:pt x="11" y="13"/>
                      <a:pt x="21" y="7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A1F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1820861" y="1411037"/>
                <a:ext cx="118599" cy="57557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68" y="0"/>
                    </a:moveTo>
                    <a:lnTo>
                      <a:pt x="27" y="26"/>
                    </a:lnTo>
                    <a:lnTo>
                      <a:pt x="0" y="33"/>
                    </a:lnTo>
                    <a:lnTo>
                      <a:pt x="42" y="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1A1F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1794700" y="1381386"/>
                <a:ext cx="80229" cy="62788"/>
              </a:xfrm>
              <a:custGeom>
                <a:avLst/>
                <a:gdLst/>
                <a:ahLst/>
                <a:cxnLst/>
                <a:rect l="l" t="t" r="r" b="b"/>
                <a:pathLst>
                  <a:path w="35" h="28" extrusionOk="0">
                    <a:moveTo>
                      <a:pt x="3" y="2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3" y="2"/>
                      <a:pt x="32" y="5"/>
                      <a:pt x="33" y="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4"/>
                      <a:pt x="1" y="21"/>
                      <a:pt x="3" y="20"/>
                    </a:cubicBezTo>
                    <a:close/>
                  </a:path>
                </a:pathLst>
              </a:custGeom>
              <a:solidFill>
                <a:srgbClr val="1A1F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1798188" y="1398827"/>
                <a:ext cx="7848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4" extrusionOk="0">
                    <a:moveTo>
                      <a:pt x="45" y="8"/>
                    </a:moveTo>
                    <a:lnTo>
                      <a:pt x="4" y="34"/>
                    </a:lnTo>
                    <a:lnTo>
                      <a:pt x="0" y="26"/>
                    </a:lnTo>
                    <a:lnTo>
                      <a:pt x="41" y="0"/>
                    </a:ln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1A1F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1805165" y="1412780"/>
                <a:ext cx="8895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6" extrusionOk="0">
                    <a:moveTo>
                      <a:pt x="0" y="20"/>
                    </a:moveTo>
                    <a:cubicBezTo>
                      <a:pt x="10" y="13"/>
                      <a:pt x="21" y="7"/>
                      <a:pt x="32" y="0"/>
                    </a:cubicBezTo>
                    <a:cubicBezTo>
                      <a:pt x="33" y="4"/>
                      <a:pt x="37" y="6"/>
                      <a:pt x="40" y="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26"/>
                      <a:pt x="1" y="23"/>
                      <a:pt x="0" y="20"/>
                    </a:cubicBezTo>
                    <a:close/>
                  </a:path>
                </a:pathLst>
              </a:custGeom>
              <a:solidFill>
                <a:srgbClr val="1A1F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1867953" y="1365689"/>
                <a:ext cx="80229" cy="61045"/>
              </a:xfrm>
              <a:custGeom>
                <a:avLst/>
                <a:gdLst/>
                <a:ahLst/>
                <a:cxnLst/>
                <a:rect l="l" t="t" r="r" b="b"/>
                <a:pathLst>
                  <a:path w="36" h="27" extrusionOk="0">
                    <a:moveTo>
                      <a:pt x="25" y="1"/>
                    </a:moveTo>
                    <a:cubicBezTo>
                      <a:pt x="27" y="0"/>
                      <a:pt x="31" y="3"/>
                      <a:pt x="32" y="6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6"/>
                      <a:pt x="35" y="19"/>
                      <a:pt x="3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9" y="27"/>
                      <a:pt x="5" y="25"/>
                      <a:pt x="4" y="21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1"/>
                      <a:pt x="1" y="8"/>
                      <a:pt x="4" y="7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2262121" y="1161626"/>
                <a:ext cx="1224366" cy="2794086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244" extrusionOk="0">
                    <a:moveTo>
                      <a:pt x="4" y="9"/>
                    </a:moveTo>
                    <a:cubicBezTo>
                      <a:pt x="37" y="0"/>
                      <a:pt x="76" y="24"/>
                      <a:pt x="92" y="64"/>
                    </a:cubicBezTo>
                    <a:cubicBezTo>
                      <a:pt x="529" y="1154"/>
                      <a:pt x="529" y="1154"/>
                      <a:pt x="529" y="1154"/>
                    </a:cubicBezTo>
                    <a:cubicBezTo>
                      <a:pt x="545" y="1194"/>
                      <a:pt x="532" y="1233"/>
                      <a:pt x="499" y="1243"/>
                    </a:cubicBezTo>
                    <a:cubicBezTo>
                      <a:pt x="494" y="1244"/>
                      <a:pt x="494" y="1244"/>
                      <a:pt x="494" y="1244"/>
                    </a:cubicBezTo>
                    <a:cubicBezTo>
                      <a:pt x="491" y="1234"/>
                      <a:pt x="491" y="1234"/>
                      <a:pt x="491" y="1234"/>
                    </a:cubicBezTo>
                    <a:cubicBezTo>
                      <a:pt x="520" y="1226"/>
                      <a:pt x="533" y="1190"/>
                      <a:pt x="518" y="1153"/>
                    </a:cubicBezTo>
                    <a:cubicBezTo>
                      <a:pt x="500" y="1108"/>
                      <a:pt x="500" y="1108"/>
                      <a:pt x="500" y="1108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68" y="31"/>
                      <a:pt x="32" y="9"/>
                      <a:pt x="2" y="17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1794700" y="1395339"/>
                <a:ext cx="61044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9" extrusionOk="0">
                    <a:moveTo>
                      <a:pt x="8" y="2"/>
                    </a:moveTo>
                    <a:cubicBezTo>
                      <a:pt x="14" y="0"/>
                      <a:pt x="21" y="5"/>
                      <a:pt x="24" y="12"/>
                    </a:cubicBezTo>
                    <a:cubicBezTo>
                      <a:pt x="27" y="19"/>
                      <a:pt x="24" y="26"/>
                      <a:pt x="18" y="27"/>
                    </a:cubicBezTo>
                    <a:cubicBezTo>
                      <a:pt x="13" y="29"/>
                      <a:pt x="6" y="24"/>
                      <a:pt x="3" y="17"/>
                    </a:cubicBezTo>
                    <a:cubicBezTo>
                      <a:pt x="0" y="10"/>
                      <a:pt x="2" y="3"/>
                      <a:pt x="8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1489480" y="1568008"/>
                <a:ext cx="34882" cy="55812"/>
              </a:xfrm>
              <a:custGeom>
                <a:avLst/>
                <a:gdLst/>
                <a:ahLst/>
                <a:cxnLst/>
                <a:rect l="l" t="t" r="r" b="b"/>
                <a:pathLst>
                  <a:path w="20" h="32" extrusionOk="0">
                    <a:moveTo>
                      <a:pt x="8" y="0"/>
                    </a:moveTo>
                    <a:lnTo>
                      <a:pt x="20" y="31"/>
                    </a:lnTo>
                    <a:lnTo>
                      <a:pt x="13" y="32"/>
                    </a:ln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1513898" y="1519172"/>
                <a:ext cx="48835" cy="95927"/>
              </a:xfrm>
              <a:custGeom>
                <a:avLst/>
                <a:gdLst/>
                <a:ahLst/>
                <a:cxnLst/>
                <a:rect l="l" t="t" r="r" b="b"/>
                <a:pathLst>
                  <a:path w="28" h="55" extrusionOk="0">
                    <a:moveTo>
                      <a:pt x="7" y="0"/>
                    </a:moveTo>
                    <a:lnTo>
                      <a:pt x="0" y="2"/>
                    </a:lnTo>
                    <a:lnTo>
                      <a:pt x="21" y="55"/>
                    </a:lnTo>
                    <a:lnTo>
                      <a:pt x="28" y="5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1526107" y="1496498"/>
                <a:ext cx="55812" cy="111624"/>
              </a:xfrm>
              <a:custGeom>
                <a:avLst/>
                <a:gdLst/>
                <a:ahLst/>
                <a:cxnLst/>
                <a:rect l="l" t="t" r="r" b="b"/>
                <a:pathLst>
                  <a:path w="32" h="64" extrusionOk="0">
                    <a:moveTo>
                      <a:pt x="6" y="0"/>
                    </a:moveTo>
                    <a:lnTo>
                      <a:pt x="32" y="63"/>
                    </a:lnTo>
                    <a:lnTo>
                      <a:pt x="26" y="64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1503433" y="1545334"/>
                <a:ext cx="38370" cy="74998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6" y="0"/>
                    </a:moveTo>
                    <a:lnTo>
                      <a:pt x="22" y="40"/>
                    </a:lnTo>
                    <a:lnTo>
                      <a:pt x="15" y="43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1479016" y="1592425"/>
                <a:ext cx="24418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14" h="21" extrusionOk="0">
                    <a:moveTo>
                      <a:pt x="6" y="0"/>
                    </a:moveTo>
                    <a:lnTo>
                      <a:pt x="14" y="19"/>
                    </a:lnTo>
                    <a:lnTo>
                      <a:pt x="8" y="21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1355185" y="1184300"/>
                <a:ext cx="2017934" cy="3019078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344" extrusionOk="0">
                    <a:moveTo>
                      <a:pt x="404" y="0"/>
                    </a:moveTo>
                    <a:cubicBezTo>
                      <a:pt x="406" y="7"/>
                      <a:pt x="406" y="7"/>
                      <a:pt x="406" y="7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26" y="114"/>
                      <a:pt x="13" y="151"/>
                      <a:pt x="28" y="187"/>
                    </a:cubicBezTo>
                    <a:cubicBezTo>
                      <a:pt x="445" y="1227"/>
                      <a:pt x="445" y="1227"/>
                      <a:pt x="445" y="1227"/>
                    </a:cubicBezTo>
                    <a:cubicBezTo>
                      <a:pt x="463" y="1273"/>
                      <a:pt x="463" y="1273"/>
                      <a:pt x="463" y="1273"/>
                    </a:cubicBezTo>
                    <a:cubicBezTo>
                      <a:pt x="478" y="1309"/>
                      <a:pt x="514" y="1331"/>
                      <a:pt x="544" y="1323"/>
                    </a:cubicBezTo>
                    <a:cubicBezTo>
                      <a:pt x="895" y="1224"/>
                      <a:pt x="895" y="1224"/>
                      <a:pt x="895" y="1224"/>
                    </a:cubicBezTo>
                    <a:cubicBezTo>
                      <a:pt x="898" y="1234"/>
                      <a:pt x="898" y="1234"/>
                      <a:pt x="898" y="1234"/>
                    </a:cubicBezTo>
                    <a:cubicBezTo>
                      <a:pt x="541" y="1334"/>
                      <a:pt x="541" y="1334"/>
                      <a:pt x="541" y="1334"/>
                    </a:cubicBezTo>
                    <a:cubicBezTo>
                      <a:pt x="509" y="1344"/>
                      <a:pt x="469" y="1319"/>
                      <a:pt x="453" y="1279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0" y="149"/>
                      <a:pt x="14" y="110"/>
                      <a:pt x="46" y="101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1339487" y="1144185"/>
                <a:ext cx="2160950" cy="306791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366" extrusionOk="0">
                    <a:moveTo>
                      <a:pt x="410" y="11"/>
                    </a:moveTo>
                    <a:cubicBezTo>
                      <a:pt x="447" y="0"/>
                      <a:pt x="492" y="29"/>
                      <a:pt x="510" y="74"/>
                    </a:cubicBezTo>
                    <a:cubicBezTo>
                      <a:pt x="944" y="1155"/>
                      <a:pt x="944" y="1155"/>
                      <a:pt x="944" y="1155"/>
                    </a:cubicBezTo>
                    <a:cubicBezTo>
                      <a:pt x="962" y="1200"/>
                      <a:pt x="946" y="1245"/>
                      <a:pt x="909" y="1255"/>
                    </a:cubicBezTo>
                    <a:cubicBezTo>
                      <a:pt x="552" y="1356"/>
                      <a:pt x="552" y="1356"/>
                      <a:pt x="552" y="1356"/>
                    </a:cubicBezTo>
                    <a:cubicBezTo>
                      <a:pt x="515" y="1366"/>
                      <a:pt x="470" y="1338"/>
                      <a:pt x="452" y="1293"/>
                    </a:cubicBezTo>
                    <a:cubicBezTo>
                      <a:pt x="18" y="212"/>
                      <a:pt x="18" y="212"/>
                      <a:pt x="18" y="212"/>
                    </a:cubicBezTo>
                    <a:cubicBezTo>
                      <a:pt x="0" y="167"/>
                      <a:pt x="16" y="122"/>
                      <a:pt x="53" y="111"/>
                    </a:cubicBezTo>
                    <a:lnTo>
                      <a:pt x="410" y="11"/>
                    </a:lnTo>
                    <a:close/>
                    <a:moveTo>
                      <a:pt x="940" y="1162"/>
                    </a:moveTo>
                    <a:cubicBezTo>
                      <a:pt x="503" y="72"/>
                      <a:pt x="503" y="72"/>
                      <a:pt x="503" y="72"/>
                    </a:cubicBezTo>
                    <a:cubicBezTo>
                      <a:pt x="487" y="32"/>
                      <a:pt x="448" y="8"/>
                      <a:pt x="415" y="17"/>
                    </a:cubicBezTo>
                    <a:cubicBezTo>
                      <a:pt x="411" y="18"/>
                      <a:pt x="411" y="18"/>
                      <a:pt x="411" y="18"/>
                    </a:cubicBezTo>
                    <a:cubicBezTo>
                      <a:pt x="53" y="119"/>
                      <a:pt x="53" y="119"/>
                      <a:pt x="53" y="119"/>
                    </a:cubicBezTo>
                    <a:cubicBezTo>
                      <a:pt x="21" y="128"/>
                      <a:pt x="7" y="167"/>
                      <a:pt x="23" y="207"/>
                    </a:cubicBezTo>
                    <a:cubicBezTo>
                      <a:pt x="460" y="1297"/>
                      <a:pt x="460" y="1297"/>
                      <a:pt x="460" y="1297"/>
                    </a:cubicBezTo>
                    <a:cubicBezTo>
                      <a:pt x="476" y="1337"/>
                      <a:pt x="516" y="1362"/>
                      <a:pt x="548" y="1352"/>
                    </a:cubicBezTo>
                    <a:cubicBezTo>
                      <a:pt x="905" y="1252"/>
                      <a:pt x="905" y="1252"/>
                      <a:pt x="905" y="1252"/>
                    </a:cubicBezTo>
                    <a:cubicBezTo>
                      <a:pt x="910" y="1251"/>
                      <a:pt x="910" y="1251"/>
                      <a:pt x="910" y="1251"/>
                    </a:cubicBezTo>
                    <a:cubicBezTo>
                      <a:pt x="943" y="1241"/>
                      <a:pt x="956" y="1202"/>
                      <a:pt x="940" y="116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1301117" y="1622075"/>
                <a:ext cx="1044722" cy="247316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18" extrusionOk="0">
                    <a:moveTo>
                      <a:pt x="599" y="1392"/>
                    </a:moveTo>
                    <a:lnTo>
                      <a:pt x="558" y="1418"/>
                    </a:lnTo>
                    <a:lnTo>
                      <a:pt x="0" y="26"/>
                    </a:lnTo>
                    <a:lnTo>
                      <a:pt x="41" y="0"/>
                    </a:lnTo>
                    <a:lnTo>
                      <a:pt x="599" y="13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2274330" y="4049896"/>
                <a:ext cx="306963" cy="21801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97" extrusionOk="0">
                    <a:moveTo>
                      <a:pt x="137" y="66"/>
                    </a:moveTo>
                    <a:cubicBezTo>
                      <a:pt x="105" y="86"/>
                      <a:pt x="105" y="86"/>
                      <a:pt x="105" y="86"/>
                    </a:cubicBezTo>
                    <a:cubicBezTo>
                      <a:pt x="66" y="97"/>
                      <a:pt x="19" y="67"/>
                      <a:pt x="0" y="2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1" y="47"/>
                      <a:pt x="98" y="77"/>
                      <a:pt x="137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1330767" y="1133720"/>
                <a:ext cx="2178394" cy="308884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375" extrusionOk="0">
                    <a:moveTo>
                      <a:pt x="951" y="1158"/>
                    </a:moveTo>
                    <a:cubicBezTo>
                      <a:pt x="518" y="77"/>
                      <a:pt x="518" y="77"/>
                      <a:pt x="518" y="77"/>
                    </a:cubicBezTo>
                    <a:cubicBezTo>
                      <a:pt x="499" y="29"/>
                      <a:pt x="452" y="0"/>
                      <a:pt x="413" y="11"/>
                    </a:cubicBezTo>
                    <a:cubicBezTo>
                      <a:pt x="55" y="111"/>
                      <a:pt x="55" y="111"/>
                      <a:pt x="55" y="111"/>
                    </a:cubicBezTo>
                    <a:cubicBezTo>
                      <a:pt x="16" y="122"/>
                      <a:pt x="0" y="170"/>
                      <a:pt x="19" y="217"/>
                    </a:cubicBezTo>
                    <a:cubicBezTo>
                      <a:pt x="452" y="1298"/>
                      <a:pt x="452" y="1298"/>
                      <a:pt x="452" y="1298"/>
                    </a:cubicBezTo>
                    <a:cubicBezTo>
                      <a:pt x="471" y="1346"/>
                      <a:pt x="518" y="1375"/>
                      <a:pt x="557" y="1364"/>
                    </a:cubicBezTo>
                    <a:cubicBezTo>
                      <a:pt x="915" y="1263"/>
                      <a:pt x="915" y="1263"/>
                      <a:pt x="915" y="1263"/>
                    </a:cubicBezTo>
                    <a:cubicBezTo>
                      <a:pt x="954" y="1252"/>
                      <a:pt x="970" y="1205"/>
                      <a:pt x="951" y="1158"/>
                    </a:cubicBezTo>
                    <a:close/>
                    <a:moveTo>
                      <a:pt x="913" y="1259"/>
                    </a:moveTo>
                    <a:cubicBezTo>
                      <a:pt x="556" y="1360"/>
                      <a:pt x="556" y="1360"/>
                      <a:pt x="556" y="1360"/>
                    </a:cubicBezTo>
                    <a:cubicBezTo>
                      <a:pt x="519" y="1370"/>
                      <a:pt x="474" y="1342"/>
                      <a:pt x="456" y="1297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4" y="171"/>
                      <a:pt x="20" y="126"/>
                      <a:pt x="57" y="115"/>
                    </a:cubicBezTo>
                    <a:cubicBezTo>
                      <a:pt x="414" y="15"/>
                      <a:pt x="414" y="15"/>
                      <a:pt x="414" y="15"/>
                    </a:cubicBezTo>
                    <a:cubicBezTo>
                      <a:pt x="451" y="4"/>
                      <a:pt x="496" y="33"/>
                      <a:pt x="514" y="78"/>
                    </a:cubicBezTo>
                    <a:cubicBezTo>
                      <a:pt x="948" y="1159"/>
                      <a:pt x="948" y="1159"/>
                      <a:pt x="948" y="1159"/>
                    </a:cubicBezTo>
                    <a:cubicBezTo>
                      <a:pt x="966" y="1204"/>
                      <a:pt x="950" y="1249"/>
                      <a:pt x="913" y="125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2215030" y="1341272"/>
                <a:ext cx="113368" cy="80230"/>
              </a:xfrm>
              <a:custGeom>
                <a:avLst/>
                <a:gdLst/>
                <a:ahLst/>
                <a:cxnLst/>
                <a:rect l="l" t="t" r="r" b="b"/>
                <a:pathLst>
                  <a:path w="65" h="46" extrusionOk="0">
                    <a:moveTo>
                      <a:pt x="13" y="46"/>
                    </a:moveTo>
                    <a:lnTo>
                      <a:pt x="65" y="32"/>
                    </a:lnTo>
                    <a:lnTo>
                      <a:pt x="52" y="0"/>
                    </a:lnTo>
                    <a:lnTo>
                      <a:pt x="0" y="14"/>
                    </a:ln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3313819" y="3957457"/>
                <a:ext cx="102903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26" extrusionOk="0">
                    <a:moveTo>
                      <a:pt x="46" y="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0" y="23"/>
                      <a:pt x="5" y="25"/>
                      <a:pt x="0" y="2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7" y="5"/>
                      <a:pt x="42" y="3"/>
                      <a:pt x="4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1714471" y="1308133"/>
                <a:ext cx="357543" cy="183133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2" extrusionOk="0">
                    <a:moveTo>
                      <a:pt x="0" y="45"/>
                    </a:moveTo>
                    <a:cubicBezTo>
                      <a:pt x="159" y="0"/>
                      <a:pt x="159" y="0"/>
                      <a:pt x="159" y="0"/>
                    </a:cubicBezTo>
                    <a:cubicBezTo>
                      <a:pt x="158" y="1"/>
                      <a:pt x="143" y="9"/>
                      <a:pt x="151" y="28"/>
                    </a:cubicBezTo>
                    <a:cubicBezTo>
                      <a:pt x="158" y="47"/>
                      <a:pt x="146" y="55"/>
                      <a:pt x="134" y="58"/>
                    </a:cubicBezTo>
                    <a:cubicBezTo>
                      <a:pt x="122" y="61"/>
                      <a:pt x="99" y="68"/>
                      <a:pt x="98" y="68"/>
                    </a:cubicBezTo>
                    <a:cubicBezTo>
                      <a:pt x="97" y="69"/>
                      <a:pt x="73" y="75"/>
                      <a:pt x="61" y="78"/>
                    </a:cubicBezTo>
                    <a:cubicBezTo>
                      <a:pt x="49" y="82"/>
                      <a:pt x="35" y="82"/>
                      <a:pt x="27" y="63"/>
                    </a:cubicBezTo>
                    <a:cubicBezTo>
                      <a:pt x="19" y="44"/>
                      <a:pt x="1" y="45"/>
                      <a:pt x="0" y="45"/>
                    </a:cubicBezTo>
                    <a:close/>
                    <a:moveTo>
                      <a:pt x="103" y="38"/>
                    </a:moveTo>
                    <a:cubicBezTo>
                      <a:pt x="100" y="32"/>
                      <a:pt x="100" y="32"/>
                      <a:pt x="100" y="32"/>
                    </a:cubicBezTo>
                    <a:cubicBezTo>
                      <a:pt x="99" y="29"/>
                      <a:pt x="95" y="26"/>
                      <a:pt x="93" y="27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69" y="34"/>
                      <a:pt x="68" y="37"/>
                      <a:pt x="69" y="41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51"/>
                      <a:pt x="77" y="53"/>
                      <a:pt x="80" y="52"/>
                    </a:cubicBezTo>
                    <a:cubicBezTo>
                      <a:pt x="100" y="46"/>
                      <a:pt x="100" y="46"/>
                      <a:pt x="100" y="46"/>
                    </a:cubicBezTo>
                    <a:cubicBezTo>
                      <a:pt x="103" y="45"/>
                      <a:pt x="104" y="42"/>
                      <a:pt x="103" y="38"/>
                    </a:cubicBezTo>
                    <a:moveTo>
                      <a:pt x="54" y="66"/>
                    </a:moveTo>
                    <a:cubicBezTo>
                      <a:pt x="60" y="65"/>
                      <a:pt x="63" y="58"/>
                      <a:pt x="60" y="51"/>
                    </a:cubicBezTo>
                    <a:cubicBezTo>
                      <a:pt x="57" y="44"/>
                      <a:pt x="50" y="39"/>
                      <a:pt x="44" y="41"/>
                    </a:cubicBezTo>
                    <a:cubicBezTo>
                      <a:pt x="38" y="42"/>
                      <a:pt x="36" y="49"/>
                      <a:pt x="39" y="56"/>
                    </a:cubicBezTo>
                    <a:cubicBezTo>
                      <a:pt x="42" y="63"/>
                      <a:pt x="49" y="68"/>
                      <a:pt x="54" y="66"/>
                    </a:cubicBezTo>
                    <a:moveTo>
                      <a:pt x="128" y="42"/>
                    </a:moveTo>
                    <a:cubicBezTo>
                      <a:pt x="134" y="40"/>
                      <a:pt x="136" y="34"/>
                      <a:pt x="133" y="28"/>
                    </a:cubicBezTo>
                    <a:cubicBezTo>
                      <a:pt x="131" y="22"/>
                      <a:pt x="125" y="19"/>
                      <a:pt x="120" y="20"/>
                    </a:cubicBezTo>
                    <a:cubicBezTo>
                      <a:pt x="114" y="22"/>
                      <a:pt x="112" y="28"/>
                      <a:pt x="115" y="34"/>
                    </a:cubicBezTo>
                    <a:cubicBezTo>
                      <a:pt x="117" y="40"/>
                      <a:pt x="123" y="43"/>
                      <a:pt x="128" y="4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1262746" y="1398827"/>
                <a:ext cx="160458" cy="268595"/>
              </a:xfrm>
              <a:custGeom>
                <a:avLst/>
                <a:gdLst/>
                <a:ahLst/>
                <a:cxnLst/>
                <a:rect l="l" t="t" r="r" b="b"/>
                <a:pathLst>
                  <a:path w="71" h="119" extrusionOk="0">
                    <a:moveTo>
                      <a:pt x="38" y="19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42" y="17"/>
                      <a:pt x="32" y="58"/>
                      <a:pt x="49" y="99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0" y="78"/>
                      <a:pt x="10" y="37"/>
                      <a:pt x="38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2509785" y="3971410"/>
                <a:ext cx="875543" cy="27208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56" extrusionOk="0">
                    <a:moveTo>
                      <a:pt x="502" y="0"/>
                    </a:moveTo>
                    <a:lnTo>
                      <a:pt x="461" y="26"/>
                    </a:lnTo>
                    <a:lnTo>
                      <a:pt x="0" y="156"/>
                    </a:lnTo>
                    <a:lnTo>
                      <a:pt x="41" y="13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1384834" y="1180812"/>
                <a:ext cx="2000493" cy="275920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228" extrusionOk="0">
                    <a:moveTo>
                      <a:pt x="393" y="8"/>
                    </a:moveTo>
                    <a:cubicBezTo>
                      <a:pt x="423" y="0"/>
                      <a:pt x="459" y="22"/>
                      <a:pt x="474" y="58"/>
                    </a:cubicBezTo>
                    <a:cubicBezTo>
                      <a:pt x="891" y="1099"/>
                      <a:pt x="891" y="1099"/>
                      <a:pt x="891" y="1099"/>
                    </a:cubicBezTo>
                    <a:cubicBezTo>
                      <a:pt x="881" y="1102"/>
                      <a:pt x="881" y="1102"/>
                      <a:pt x="881" y="1102"/>
                    </a:cubicBezTo>
                    <a:cubicBezTo>
                      <a:pt x="466" y="66"/>
                      <a:pt x="466" y="66"/>
                      <a:pt x="466" y="66"/>
                    </a:cubicBezTo>
                    <a:cubicBezTo>
                      <a:pt x="455" y="39"/>
                      <a:pt x="428" y="22"/>
                      <a:pt x="406" y="28"/>
                    </a:cubicBezTo>
                    <a:cubicBezTo>
                      <a:pt x="306" y="56"/>
                      <a:pt x="306" y="56"/>
                      <a:pt x="306" y="56"/>
                    </a:cubicBezTo>
                    <a:cubicBezTo>
                      <a:pt x="147" y="101"/>
                      <a:pt x="147" y="101"/>
                      <a:pt x="147" y="101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25" y="135"/>
                      <a:pt x="15" y="162"/>
                      <a:pt x="26" y="189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296" y="863"/>
                      <a:pt x="296" y="863"/>
                      <a:pt x="296" y="863"/>
                    </a:cubicBezTo>
                    <a:cubicBezTo>
                      <a:pt x="406" y="1137"/>
                      <a:pt x="406" y="1137"/>
                      <a:pt x="406" y="1137"/>
                    </a:cubicBezTo>
                    <a:cubicBezTo>
                      <a:pt x="442" y="1226"/>
                      <a:pt x="442" y="1226"/>
                      <a:pt x="442" y="1226"/>
                    </a:cubicBezTo>
                    <a:cubicBezTo>
                      <a:pt x="432" y="1228"/>
                      <a:pt x="432" y="1228"/>
                      <a:pt x="432" y="1228"/>
                    </a:cubicBezTo>
                    <a:cubicBezTo>
                      <a:pt x="15" y="188"/>
                      <a:pt x="15" y="188"/>
                      <a:pt x="15" y="188"/>
                    </a:cubicBezTo>
                    <a:cubicBezTo>
                      <a:pt x="0" y="152"/>
                      <a:pt x="13" y="115"/>
                      <a:pt x="43" y="107"/>
                    </a:cubicBezTo>
                    <a:lnTo>
                      <a:pt x="393" y="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2354559" y="3650492"/>
                <a:ext cx="1105765" cy="52323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233" extrusionOk="0">
                    <a:moveTo>
                      <a:pt x="459" y="0"/>
                    </a:moveTo>
                    <a:cubicBezTo>
                      <a:pt x="477" y="45"/>
                      <a:pt x="477" y="45"/>
                      <a:pt x="477" y="45"/>
                    </a:cubicBezTo>
                    <a:cubicBezTo>
                      <a:pt x="492" y="82"/>
                      <a:pt x="479" y="118"/>
                      <a:pt x="450" y="126"/>
                    </a:cubicBezTo>
                    <a:cubicBezTo>
                      <a:pt x="99" y="225"/>
                      <a:pt x="99" y="225"/>
                      <a:pt x="99" y="225"/>
                    </a:cubicBezTo>
                    <a:cubicBezTo>
                      <a:pt x="69" y="233"/>
                      <a:pt x="33" y="211"/>
                      <a:pt x="18" y="175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7" y="145"/>
                      <a:pt x="32" y="159"/>
                      <a:pt x="49" y="164"/>
                    </a:cubicBezTo>
                    <a:cubicBezTo>
                      <a:pt x="56" y="166"/>
                      <a:pt x="63" y="166"/>
                      <a:pt x="70" y="164"/>
                    </a:cubicBezTo>
                    <a:cubicBezTo>
                      <a:pt x="317" y="94"/>
                      <a:pt x="317" y="94"/>
                      <a:pt x="317" y="94"/>
                    </a:cubicBezTo>
                    <a:cubicBezTo>
                      <a:pt x="428" y="63"/>
                      <a:pt x="428" y="63"/>
                      <a:pt x="428" y="63"/>
                    </a:cubicBezTo>
                    <a:cubicBezTo>
                      <a:pt x="450" y="57"/>
                      <a:pt x="460" y="30"/>
                      <a:pt x="449" y="3"/>
                    </a:cubicBezTo>
                    <a:lnTo>
                      <a:pt x="4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1404020" y="1897647"/>
                <a:ext cx="52323" cy="5755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5" extrusionOk="0">
                    <a:moveTo>
                      <a:pt x="7" y="9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8" y="3"/>
                      <a:pt x="17" y="9"/>
                      <a:pt x="19" y="1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18"/>
                      <a:pt x="2" y="12"/>
                      <a:pt x="7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1410996" y="1932529"/>
                <a:ext cx="284290" cy="683697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92" extrusionOk="0">
                    <a:moveTo>
                      <a:pt x="163" y="380"/>
                    </a:moveTo>
                    <a:lnTo>
                      <a:pt x="142" y="392"/>
                    </a:lnTo>
                    <a:lnTo>
                      <a:pt x="0" y="13"/>
                    </a:lnTo>
                    <a:lnTo>
                      <a:pt x="21" y="0"/>
                    </a:lnTo>
                    <a:lnTo>
                      <a:pt x="163" y="3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1658660" y="2595296"/>
                <a:ext cx="76741" cy="48835"/>
              </a:xfrm>
              <a:custGeom>
                <a:avLst/>
                <a:gdLst/>
                <a:ahLst/>
                <a:cxnLst/>
                <a:rect l="l" t="t" r="r" b="b"/>
                <a:pathLst>
                  <a:path w="34" h="22" extrusionOk="0">
                    <a:moveTo>
                      <a:pt x="34" y="10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7" y="20"/>
                      <a:pt x="16" y="20"/>
                    </a:cubicBezTo>
                    <a:cubicBezTo>
                      <a:pt x="10" y="22"/>
                      <a:pt x="2" y="17"/>
                      <a:pt x="0" y="1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8"/>
                      <a:pt x="26" y="12"/>
                      <a:pt x="32" y="11"/>
                    </a:cubicBezTo>
                    <a:cubicBezTo>
                      <a:pt x="33" y="11"/>
                      <a:pt x="34" y="10"/>
                      <a:pt x="34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1442390" y="1897647"/>
                <a:ext cx="293010" cy="723812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2" extrusionOk="0">
                    <a:moveTo>
                      <a:pt x="130" y="320"/>
                    </a:moveTo>
                    <a:cubicBezTo>
                      <a:pt x="130" y="320"/>
                      <a:pt x="130" y="320"/>
                      <a:pt x="130" y="320"/>
                    </a:cubicBezTo>
                    <a:cubicBezTo>
                      <a:pt x="130" y="320"/>
                      <a:pt x="129" y="321"/>
                      <a:pt x="128" y="321"/>
                    </a:cubicBezTo>
                    <a:cubicBezTo>
                      <a:pt x="122" y="322"/>
                      <a:pt x="115" y="318"/>
                      <a:pt x="112" y="3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1" y="3"/>
                      <a:pt x="6" y="0"/>
                    </a:cubicBezTo>
                    <a:lnTo>
                      <a:pt x="130" y="3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2347582" y="1287203"/>
                <a:ext cx="807523" cy="821483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71" extrusionOk="0">
                    <a:moveTo>
                      <a:pt x="320" y="0"/>
                    </a:moveTo>
                    <a:lnTo>
                      <a:pt x="463" y="385"/>
                    </a:lnTo>
                    <a:lnTo>
                      <a:pt x="143" y="471"/>
                    </a:lnTo>
                    <a:lnTo>
                      <a:pt x="0" y="86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1665636" y="1472080"/>
                <a:ext cx="805779" cy="819739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70" extrusionOk="0">
                    <a:moveTo>
                      <a:pt x="318" y="0"/>
                    </a:moveTo>
                    <a:lnTo>
                      <a:pt x="462" y="385"/>
                    </a:lnTo>
                    <a:lnTo>
                      <a:pt x="143" y="470"/>
                    </a:lnTo>
                    <a:lnTo>
                      <a:pt x="0" y="85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2642337" y="2073804"/>
                <a:ext cx="805779" cy="82148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71" extrusionOk="0">
                    <a:moveTo>
                      <a:pt x="319" y="0"/>
                    </a:moveTo>
                    <a:lnTo>
                      <a:pt x="462" y="385"/>
                    </a:lnTo>
                    <a:lnTo>
                      <a:pt x="143" y="471"/>
                    </a:lnTo>
                    <a:lnTo>
                      <a:pt x="0" y="86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1958646" y="2256936"/>
                <a:ext cx="807523" cy="819739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70" extrusionOk="0">
                    <a:moveTo>
                      <a:pt x="320" y="0"/>
                    </a:moveTo>
                    <a:lnTo>
                      <a:pt x="463" y="385"/>
                    </a:lnTo>
                    <a:lnTo>
                      <a:pt x="143" y="470"/>
                    </a:lnTo>
                    <a:lnTo>
                      <a:pt x="0" y="85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2933603" y="2862148"/>
                <a:ext cx="809267" cy="819739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70" extrusionOk="0">
                    <a:moveTo>
                      <a:pt x="320" y="0"/>
                    </a:moveTo>
                    <a:lnTo>
                      <a:pt x="464" y="385"/>
                    </a:lnTo>
                    <a:lnTo>
                      <a:pt x="145" y="470"/>
                    </a:lnTo>
                    <a:lnTo>
                      <a:pt x="0" y="85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2251657" y="3043537"/>
                <a:ext cx="809267" cy="82148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71" extrusionOk="0">
                    <a:moveTo>
                      <a:pt x="319" y="0"/>
                    </a:moveTo>
                    <a:lnTo>
                      <a:pt x="464" y="385"/>
                    </a:lnTo>
                    <a:lnTo>
                      <a:pt x="144" y="471"/>
                    </a:lnTo>
                    <a:lnTo>
                      <a:pt x="0" y="86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2258633" y="1597657"/>
                <a:ext cx="102903" cy="228481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1" extrusionOk="0">
                    <a:moveTo>
                      <a:pt x="59" y="123"/>
                    </a:moveTo>
                    <a:lnTo>
                      <a:pt x="45" y="131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59" y="123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2337118" y="1812185"/>
                <a:ext cx="69764" cy="132553"/>
              </a:xfrm>
              <a:custGeom>
                <a:avLst/>
                <a:gdLst/>
                <a:ahLst/>
                <a:cxnLst/>
                <a:rect l="l" t="t" r="r" b="b"/>
                <a:pathLst>
                  <a:path w="40" h="76" extrusionOk="0">
                    <a:moveTo>
                      <a:pt x="40" y="69"/>
                    </a:moveTo>
                    <a:lnTo>
                      <a:pt x="26" y="76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40" y="69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4" name="Google Shape;744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269098" y="1768581"/>
                <a:ext cx="101158" cy="662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5" name="Google Shape;745;p3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237704" y="1765093"/>
                <a:ext cx="74997" cy="348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6" name="Google Shape;746;p3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230727" y="1768581"/>
                <a:ext cx="47091" cy="331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7" name="Google Shape;747;p3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222006" y="1772070"/>
                <a:ext cx="54068" cy="348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8" name="Google Shape;748;p3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222006" y="1958691"/>
                <a:ext cx="47091" cy="331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9" name="Google Shape;749;p3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223751" y="1918576"/>
                <a:ext cx="190108" cy="7325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0" name="Google Shape;750;p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152242" y="1773814"/>
                <a:ext cx="108135" cy="1622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1" name="Google Shape;751;p3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152242" y="1904623"/>
                <a:ext cx="40115" cy="331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2" name="Google Shape;752;p35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152242" y="1906368"/>
                <a:ext cx="108135" cy="819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3" name="Google Shape;753;p35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044107" y="1730211"/>
                <a:ext cx="74997" cy="1081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4" name="Google Shape;754;p35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977831" y="1676143"/>
                <a:ext cx="127321" cy="872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5" name="Google Shape;755;p35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2038875" y="1850556"/>
                <a:ext cx="153482" cy="872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6" name="Google Shape;756;p35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2038875" y="1850556"/>
                <a:ext cx="40115" cy="348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7" name="Google Shape;757;p35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2028411" y="1854044"/>
                <a:ext cx="54068" cy="331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8" name="Google Shape;758;p35"/>
              <p:cNvSpPr/>
              <p:nvPr/>
            </p:nvSpPr>
            <p:spPr>
              <a:xfrm>
                <a:off x="1956902" y="1695328"/>
                <a:ext cx="54068" cy="88951"/>
              </a:xfrm>
              <a:custGeom>
                <a:avLst/>
                <a:gdLst/>
                <a:ahLst/>
                <a:cxnLst/>
                <a:rect l="l" t="t" r="r" b="b"/>
                <a:pathLst>
                  <a:path w="24" h="39" extrusionOk="0">
                    <a:moveTo>
                      <a:pt x="14" y="7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5" y="6"/>
                      <a:pt x="11" y="20"/>
                      <a:pt x="16" y="33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26"/>
                      <a:pt x="4" y="12"/>
                      <a:pt x="14" y="7"/>
                    </a:cubicBez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1969111" y="1770326"/>
                <a:ext cx="111623" cy="71510"/>
              </a:xfrm>
              <a:custGeom>
                <a:avLst/>
                <a:gdLst/>
                <a:ahLst/>
                <a:cxnLst/>
                <a:rect l="l" t="t" r="r" b="b"/>
                <a:pathLst>
                  <a:path w="50" h="32" extrusionOk="0">
                    <a:moveTo>
                      <a:pt x="50" y="20"/>
                    </a:moveTo>
                    <a:cubicBezTo>
                      <a:pt x="39" y="27"/>
                      <a:pt x="39" y="27"/>
                      <a:pt x="39" y="27"/>
                    </a:cubicBezTo>
                    <a:cubicBezTo>
                      <a:pt x="38" y="27"/>
                      <a:pt x="36" y="28"/>
                      <a:pt x="34" y="28"/>
                    </a:cubicBezTo>
                    <a:cubicBezTo>
                      <a:pt x="21" y="32"/>
                      <a:pt x="6" y="22"/>
                      <a:pt x="0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7" y="16"/>
                      <a:pt x="32" y="26"/>
                      <a:pt x="45" y="22"/>
                    </a:cubicBezTo>
                    <a:cubicBezTo>
                      <a:pt x="47" y="22"/>
                      <a:pt x="48" y="21"/>
                      <a:pt x="50" y="20"/>
                    </a:cubicBez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1979576" y="1684863"/>
                <a:ext cx="132552" cy="143018"/>
              </a:xfrm>
              <a:custGeom>
                <a:avLst/>
                <a:gdLst/>
                <a:ahLst/>
                <a:cxnLst/>
                <a:rect l="l" t="t" r="r" b="b"/>
                <a:pathLst>
                  <a:path w="59" h="64" extrusionOk="0">
                    <a:moveTo>
                      <a:pt x="19" y="4"/>
                    </a:moveTo>
                    <a:cubicBezTo>
                      <a:pt x="32" y="0"/>
                      <a:pt x="47" y="10"/>
                      <a:pt x="53" y="26"/>
                    </a:cubicBezTo>
                    <a:cubicBezTo>
                      <a:pt x="59" y="41"/>
                      <a:pt x="53" y="57"/>
                      <a:pt x="40" y="60"/>
                    </a:cubicBezTo>
                    <a:cubicBezTo>
                      <a:pt x="27" y="64"/>
                      <a:pt x="12" y="54"/>
                      <a:pt x="6" y="38"/>
                    </a:cubicBezTo>
                    <a:cubicBezTo>
                      <a:pt x="0" y="23"/>
                      <a:pt x="6" y="7"/>
                      <a:pt x="19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61" name="Google Shape;761;p35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2007481" y="1855788"/>
                <a:ext cx="66276" cy="540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2" name="Google Shape;762;p35"/>
              <p:cNvSpPr/>
              <p:nvPr/>
            </p:nvSpPr>
            <p:spPr>
              <a:xfrm>
                <a:off x="1878417" y="1597657"/>
                <a:ext cx="402890" cy="11685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67" extrusionOk="0">
                    <a:moveTo>
                      <a:pt x="231" y="0"/>
                    </a:moveTo>
                    <a:lnTo>
                      <a:pt x="218" y="7"/>
                    </a:lnTo>
                    <a:lnTo>
                      <a:pt x="0" y="67"/>
                    </a:lnTo>
                    <a:lnTo>
                      <a:pt x="13" y="59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63" name="Google Shape;763;p35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1970855" y="1881950"/>
                <a:ext cx="80229" cy="1151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4" name="Google Shape;764;p35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1991784" y="1960435"/>
                <a:ext cx="275569" cy="941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5" name="Google Shape;765;p35"/>
              <p:cNvSpPr/>
              <p:nvPr/>
            </p:nvSpPr>
            <p:spPr>
              <a:xfrm>
                <a:off x="1869696" y="1568008"/>
                <a:ext cx="572068" cy="50056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7" extrusionOk="0">
                    <a:moveTo>
                      <a:pt x="0" y="66"/>
                    </a:moveTo>
                    <a:lnTo>
                      <a:pt x="246" y="0"/>
                    </a:lnTo>
                    <a:lnTo>
                      <a:pt x="328" y="222"/>
                    </a:lnTo>
                    <a:lnTo>
                      <a:pt x="82" y="287"/>
                    </a:lnTo>
                    <a:lnTo>
                      <a:pt x="0" y="66"/>
                    </a:lnTo>
                    <a:close/>
                    <a:moveTo>
                      <a:pt x="282" y="140"/>
                    </a:moveTo>
                    <a:lnTo>
                      <a:pt x="236" y="17"/>
                    </a:lnTo>
                    <a:lnTo>
                      <a:pt x="18" y="76"/>
                    </a:lnTo>
                    <a:lnTo>
                      <a:pt x="77" y="233"/>
                    </a:lnTo>
                    <a:lnTo>
                      <a:pt x="90" y="267"/>
                    </a:lnTo>
                    <a:lnTo>
                      <a:pt x="223" y="231"/>
                    </a:lnTo>
                    <a:lnTo>
                      <a:pt x="308" y="209"/>
                    </a:lnTo>
                    <a:lnTo>
                      <a:pt x="282" y="1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1869696" y="1568008"/>
                <a:ext cx="572068" cy="50056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7" extrusionOk="0">
                    <a:moveTo>
                      <a:pt x="0" y="66"/>
                    </a:moveTo>
                    <a:lnTo>
                      <a:pt x="246" y="0"/>
                    </a:lnTo>
                    <a:lnTo>
                      <a:pt x="328" y="222"/>
                    </a:lnTo>
                    <a:lnTo>
                      <a:pt x="82" y="287"/>
                    </a:lnTo>
                    <a:lnTo>
                      <a:pt x="0" y="66"/>
                    </a:lnTo>
                    <a:moveTo>
                      <a:pt x="282" y="140"/>
                    </a:moveTo>
                    <a:lnTo>
                      <a:pt x="236" y="17"/>
                    </a:lnTo>
                    <a:lnTo>
                      <a:pt x="18" y="76"/>
                    </a:lnTo>
                    <a:lnTo>
                      <a:pt x="77" y="233"/>
                    </a:lnTo>
                    <a:lnTo>
                      <a:pt x="90" y="267"/>
                    </a:lnTo>
                    <a:lnTo>
                      <a:pt x="223" y="231"/>
                    </a:lnTo>
                    <a:lnTo>
                      <a:pt x="308" y="209"/>
                    </a:lnTo>
                    <a:lnTo>
                      <a:pt x="282" y="14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2187124" y="1773814"/>
                <a:ext cx="219758" cy="197087"/>
              </a:xfrm>
              <a:custGeom>
                <a:avLst/>
                <a:gdLst/>
                <a:ahLst/>
                <a:cxnLst/>
                <a:rect l="l" t="t" r="r" b="b"/>
                <a:pathLst>
                  <a:path w="98" h="87" extrusionOk="0">
                    <a:moveTo>
                      <a:pt x="38" y="1"/>
                    </a:moveTo>
                    <a:cubicBezTo>
                      <a:pt x="42" y="0"/>
                      <a:pt x="46" y="0"/>
                      <a:pt x="50" y="1"/>
                    </a:cubicBezTo>
                    <a:cubicBezTo>
                      <a:pt x="51" y="1"/>
                      <a:pt x="5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7" y="3"/>
                      <a:pt x="61" y="6"/>
                      <a:pt x="65" y="9"/>
                    </a:cubicBezTo>
                    <a:cubicBezTo>
                      <a:pt x="69" y="12"/>
                      <a:pt x="74" y="14"/>
                      <a:pt x="78" y="17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21" y="77"/>
                      <a:pt x="11" y="70"/>
                      <a:pt x="0" y="63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3" y="55"/>
                      <a:pt x="6" y="47"/>
                      <a:pt x="9" y="40"/>
                    </a:cubicBezTo>
                    <a:cubicBezTo>
                      <a:pt x="13" y="29"/>
                      <a:pt x="17" y="18"/>
                      <a:pt x="23" y="10"/>
                    </a:cubicBezTo>
                    <a:cubicBezTo>
                      <a:pt x="24" y="10"/>
                      <a:pt x="25" y="9"/>
                      <a:pt x="25" y="9"/>
                    </a:cubicBezTo>
                    <a:cubicBezTo>
                      <a:pt x="28" y="6"/>
                      <a:pt x="32" y="4"/>
                      <a:pt x="35" y="2"/>
                    </a:cubicBezTo>
                    <a:cubicBezTo>
                      <a:pt x="36" y="2"/>
                      <a:pt x="37" y="2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1901090" y="1597657"/>
                <a:ext cx="460445" cy="376731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68" extrusionOk="0">
                    <a:moveTo>
                      <a:pt x="0" y="46"/>
                    </a:moveTo>
                    <a:cubicBezTo>
                      <a:pt x="169" y="0"/>
                      <a:pt x="169" y="0"/>
                      <a:pt x="169" y="0"/>
                    </a:cubicBezTo>
                    <a:cubicBezTo>
                      <a:pt x="205" y="96"/>
                      <a:pt x="205" y="96"/>
                      <a:pt x="205" y="96"/>
                    </a:cubicBezTo>
                    <a:cubicBezTo>
                      <a:pt x="201" y="93"/>
                      <a:pt x="196" y="91"/>
                      <a:pt x="192" y="88"/>
                    </a:cubicBezTo>
                    <a:cubicBezTo>
                      <a:pt x="188" y="85"/>
                      <a:pt x="184" y="82"/>
                      <a:pt x="179" y="81"/>
                    </a:cubicBezTo>
                    <a:cubicBezTo>
                      <a:pt x="178" y="81"/>
                      <a:pt x="178" y="80"/>
                      <a:pt x="177" y="80"/>
                    </a:cubicBezTo>
                    <a:cubicBezTo>
                      <a:pt x="173" y="79"/>
                      <a:pt x="169" y="79"/>
                      <a:pt x="165" y="80"/>
                    </a:cubicBezTo>
                    <a:cubicBezTo>
                      <a:pt x="164" y="81"/>
                      <a:pt x="163" y="81"/>
                      <a:pt x="162" y="81"/>
                    </a:cubicBezTo>
                    <a:cubicBezTo>
                      <a:pt x="159" y="83"/>
                      <a:pt x="155" y="85"/>
                      <a:pt x="152" y="88"/>
                    </a:cubicBezTo>
                    <a:cubicBezTo>
                      <a:pt x="152" y="88"/>
                      <a:pt x="151" y="89"/>
                      <a:pt x="150" y="89"/>
                    </a:cubicBezTo>
                    <a:cubicBezTo>
                      <a:pt x="144" y="97"/>
                      <a:pt x="140" y="108"/>
                      <a:pt x="136" y="119"/>
                    </a:cubicBezTo>
                    <a:cubicBezTo>
                      <a:pt x="133" y="126"/>
                      <a:pt x="130" y="134"/>
                      <a:pt x="128" y="141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19" y="137"/>
                      <a:pt x="111" y="131"/>
                      <a:pt x="103" y="126"/>
                    </a:cubicBezTo>
                    <a:cubicBezTo>
                      <a:pt x="94" y="121"/>
                      <a:pt x="85" y="116"/>
                      <a:pt x="77" y="118"/>
                    </a:cubicBezTo>
                    <a:cubicBezTo>
                      <a:pt x="76" y="118"/>
                      <a:pt x="76" y="118"/>
                      <a:pt x="76" y="118"/>
                    </a:cubicBezTo>
                    <a:cubicBezTo>
                      <a:pt x="73" y="119"/>
                      <a:pt x="71" y="120"/>
                      <a:pt x="69" y="121"/>
                    </a:cubicBezTo>
                    <a:cubicBezTo>
                      <a:pt x="67" y="124"/>
                      <a:pt x="64" y="127"/>
                      <a:pt x="62" y="130"/>
                    </a:cubicBezTo>
                    <a:cubicBezTo>
                      <a:pt x="55" y="141"/>
                      <a:pt x="49" y="154"/>
                      <a:pt x="46" y="168"/>
                    </a:cubicBezTo>
                    <a:lnTo>
                      <a:pt x="0" y="46"/>
                    </a:lnTo>
                    <a:close/>
                    <a:moveTo>
                      <a:pt x="75" y="99"/>
                    </a:moveTo>
                    <a:cubicBezTo>
                      <a:pt x="88" y="96"/>
                      <a:pt x="94" y="80"/>
                      <a:pt x="88" y="65"/>
                    </a:cubicBezTo>
                    <a:cubicBezTo>
                      <a:pt x="82" y="49"/>
                      <a:pt x="67" y="39"/>
                      <a:pt x="54" y="43"/>
                    </a:cubicBezTo>
                    <a:cubicBezTo>
                      <a:pt x="41" y="46"/>
                      <a:pt x="35" y="62"/>
                      <a:pt x="41" y="77"/>
                    </a:cubicBezTo>
                    <a:cubicBezTo>
                      <a:pt x="47" y="93"/>
                      <a:pt x="62" y="103"/>
                      <a:pt x="75" y="9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2003993" y="1857532"/>
                <a:ext cx="254640" cy="17615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78" extrusionOk="0">
                    <a:moveTo>
                      <a:pt x="30" y="2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9" y="0"/>
                      <a:pt x="48" y="5"/>
                      <a:pt x="57" y="10"/>
                    </a:cubicBezTo>
                    <a:cubicBezTo>
                      <a:pt x="65" y="15"/>
                      <a:pt x="73" y="21"/>
                      <a:pt x="81" y="26"/>
                    </a:cubicBezTo>
                    <a:cubicBezTo>
                      <a:pt x="92" y="33"/>
                      <a:pt x="102" y="40"/>
                      <a:pt x="112" y="48"/>
                    </a:cubicBezTo>
                    <a:cubicBezTo>
                      <a:pt x="113" y="50"/>
                      <a:pt x="113" y="50"/>
                      <a:pt x="113" y="50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3" y="38"/>
                      <a:pt x="9" y="25"/>
                      <a:pt x="16" y="14"/>
                    </a:cubicBezTo>
                    <a:cubicBezTo>
                      <a:pt x="18" y="11"/>
                      <a:pt x="21" y="8"/>
                      <a:pt x="23" y="5"/>
                    </a:cubicBezTo>
                    <a:cubicBezTo>
                      <a:pt x="25" y="4"/>
                      <a:pt x="27" y="3"/>
                      <a:pt x="30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1847023" y="1683120"/>
                <a:ext cx="165691" cy="39940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9" extrusionOk="0">
                    <a:moveTo>
                      <a:pt x="95" y="221"/>
                    </a:moveTo>
                    <a:lnTo>
                      <a:pt x="83" y="229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95" y="2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1991784" y="1955203"/>
                <a:ext cx="449980" cy="127322"/>
              </a:xfrm>
              <a:custGeom>
                <a:avLst/>
                <a:gdLst/>
                <a:ahLst/>
                <a:cxnLst/>
                <a:rect l="l" t="t" r="r" b="b"/>
                <a:pathLst>
                  <a:path w="258" h="73" extrusionOk="0">
                    <a:moveTo>
                      <a:pt x="258" y="0"/>
                    </a:moveTo>
                    <a:lnTo>
                      <a:pt x="244" y="7"/>
                    </a:lnTo>
                    <a:lnTo>
                      <a:pt x="0" y="73"/>
                    </a:lnTo>
                    <a:lnTo>
                      <a:pt x="12" y="65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3010344" y="1569751"/>
                <a:ext cx="24418" cy="13953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4" y="0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2978950" y="1569751"/>
                <a:ext cx="54068" cy="2093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" extrusionOk="0">
                    <a:moveTo>
                      <a:pt x="31" y="0"/>
                    </a:moveTo>
                    <a:lnTo>
                      <a:pt x="18" y="8"/>
                    </a:lnTo>
                    <a:lnTo>
                      <a:pt x="0" y="12"/>
                    </a:lnTo>
                    <a:lnTo>
                      <a:pt x="14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2952789" y="1503475"/>
                <a:ext cx="50580" cy="87206"/>
              </a:xfrm>
              <a:custGeom>
                <a:avLst/>
                <a:gdLst/>
                <a:ahLst/>
                <a:cxnLst/>
                <a:rect l="l" t="t" r="r" b="b"/>
                <a:pathLst>
                  <a:path w="29" h="50" extrusionOk="0">
                    <a:moveTo>
                      <a:pt x="29" y="42"/>
                    </a:moveTo>
                    <a:lnTo>
                      <a:pt x="15" y="50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9" y="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3127200" y="1881950"/>
                <a:ext cx="31394" cy="19186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4" y="0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3" y="1"/>
                      <a:pt x="14" y="0"/>
                    </a:cubicBez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2869071" y="1440686"/>
                <a:ext cx="108135" cy="74998"/>
              </a:xfrm>
              <a:custGeom>
                <a:avLst/>
                <a:gdLst/>
                <a:ahLst/>
                <a:cxnLst/>
                <a:rect l="l" t="t" r="r" b="b"/>
                <a:pathLst>
                  <a:path w="48" h="34" extrusionOk="0">
                    <a:moveTo>
                      <a:pt x="48" y="28"/>
                    </a:moveTo>
                    <a:cubicBezTo>
                      <a:pt x="37" y="34"/>
                      <a:pt x="37" y="34"/>
                      <a:pt x="37" y="34"/>
                    </a:cubicBezTo>
                    <a:cubicBezTo>
                      <a:pt x="31" y="17"/>
                      <a:pt x="14" y="6"/>
                      <a:pt x="0" y="1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25" y="0"/>
                      <a:pt x="41" y="11"/>
                      <a:pt x="48" y="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2813260" y="1449407"/>
                <a:ext cx="80229" cy="27906"/>
              </a:xfrm>
              <a:custGeom>
                <a:avLst/>
                <a:gdLst/>
                <a:ahLst/>
                <a:cxnLst/>
                <a:rect l="l" t="t" r="r" b="b"/>
                <a:pathLst>
                  <a:path w="46" h="16" extrusionOk="0">
                    <a:moveTo>
                      <a:pt x="46" y="0"/>
                    </a:moveTo>
                    <a:lnTo>
                      <a:pt x="32" y="7"/>
                    </a:lnTo>
                    <a:lnTo>
                      <a:pt x="0" y="16"/>
                    </a:lnTo>
                    <a:lnTo>
                      <a:pt x="14" y="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2975462" y="1718002"/>
                <a:ext cx="74997" cy="120345"/>
              </a:xfrm>
              <a:custGeom>
                <a:avLst/>
                <a:gdLst/>
                <a:ahLst/>
                <a:cxnLst/>
                <a:rect l="l" t="t" r="r" b="b"/>
                <a:pathLst>
                  <a:path w="43" h="69" extrusionOk="0">
                    <a:moveTo>
                      <a:pt x="43" y="69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2975462" y="1716258"/>
                <a:ext cx="0" cy="174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2801051" y="1465104"/>
                <a:ext cx="36627" cy="17441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0" y="8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6"/>
                      <a:pt x="2" y="7"/>
                      <a:pt x="0" y="8"/>
                    </a:cubicBez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3024297" y="1857532"/>
                <a:ext cx="22674" cy="13953"/>
              </a:xfrm>
              <a:custGeom>
                <a:avLst/>
                <a:gdLst/>
                <a:ahLst/>
                <a:cxnLst/>
                <a:rect l="l" t="t" r="r" b="b"/>
                <a:pathLst>
                  <a:path w="10" h="6" extrusionOk="0">
                    <a:moveTo>
                      <a:pt x="1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2893489" y="1644749"/>
                <a:ext cx="6976" cy="3488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2900465" y="1644749"/>
                <a:ext cx="17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2896977" y="1646493"/>
                <a:ext cx="1745" cy="17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2898721" y="1644749"/>
                <a:ext cx="1745" cy="17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2900465" y="1644749"/>
                <a:ext cx="17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3022553" y="1857532"/>
                <a:ext cx="24418" cy="13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11" y="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860350" y="1639516"/>
                <a:ext cx="48835" cy="69765"/>
              </a:xfrm>
              <a:custGeom>
                <a:avLst/>
                <a:gdLst/>
                <a:ahLst/>
                <a:cxnLst/>
                <a:rect l="l" t="t" r="r" b="b"/>
                <a:pathLst>
                  <a:path w="22" h="31" extrusionOk="0">
                    <a:moveTo>
                      <a:pt x="22" y="0"/>
                    </a:moveTo>
                    <a:cubicBezTo>
                      <a:pt x="21" y="0"/>
                      <a:pt x="21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6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1"/>
                      <a:pt x="13" y="12"/>
                      <a:pt x="13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7"/>
                      <a:pt x="13" y="19"/>
                      <a:pt x="13" y="20"/>
                    </a:cubicBezTo>
                    <a:cubicBezTo>
                      <a:pt x="14" y="22"/>
                      <a:pt x="14" y="23"/>
                      <a:pt x="14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21"/>
                      <a:pt x="3" y="10"/>
                      <a:pt x="11" y="6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884768" y="1636028"/>
                <a:ext cx="33139" cy="174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8" extrusionOk="0">
                    <a:moveTo>
                      <a:pt x="15" y="0"/>
                    </a:moveTo>
                    <a:cubicBezTo>
                      <a:pt x="13" y="1"/>
                      <a:pt x="12" y="2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2" y="7"/>
                      <a:pt x="0" y="8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2912674" y="1731955"/>
                <a:ext cx="24418" cy="13953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4" y="0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869071" y="1695328"/>
                <a:ext cx="24418" cy="13953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4" y="0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869071" y="1695328"/>
                <a:ext cx="68021" cy="50580"/>
              </a:xfrm>
              <a:custGeom>
                <a:avLst/>
                <a:gdLst/>
                <a:ahLst/>
                <a:cxnLst/>
                <a:rect l="l" t="t" r="r" b="b"/>
                <a:pathLst>
                  <a:path w="30" h="22" extrusionOk="0">
                    <a:moveTo>
                      <a:pt x="30" y="16"/>
                    </a:moveTo>
                    <a:cubicBezTo>
                      <a:pt x="19" y="22"/>
                      <a:pt x="19" y="22"/>
                      <a:pt x="19" y="22"/>
                    </a:cubicBezTo>
                    <a:cubicBezTo>
                      <a:pt x="11" y="21"/>
                      <a:pt x="3" y="15"/>
                      <a:pt x="0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9"/>
                      <a:pt x="22" y="15"/>
                      <a:pt x="30" y="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2959765" y="1857532"/>
                <a:ext cx="85462" cy="31394"/>
              </a:xfrm>
              <a:custGeom>
                <a:avLst/>
                <a:gdLst/>
                <a:ahLst/>
                <a:cxnLst/>
                <a:rect l="l" t="t" r="r" b="b"/>
                <a:pathLst>
                  <a:path w="49" h="18" extrusionOk="0">
                    <a:moveTo>
                      <a:pt x="49" y="0"/>
                    </a:moveTo>
                    <a:lnTo>
                      <a:pt x="38" y="7"/>
                    </a:lnTo>
                    <a:lnTo>
                      <a:pt x="36" y="8"/>
                    </a:lnTo>
                    <a:lnTo>
                      <a:pt x="0" y="18"/>
                    </a:lnTo>
                    <a:lnTo>
                      <a:pt x="14" y="10"/>
                    </a:lnTo>
                    <a:lnTo>
                      <a:pt x="40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2914418" y="1731955"/>
                <a:ext cx="48835" cy="143018"/>
              </a:xfrm>
              <a:custGeom>
                <a:avLst/>
                <a:gdLst/>
                <a:ahLst/>
                <a:cxnLst/>
                <a:rect l="l" t="t" r="r" b="b"/>
                <a:pathLst>
                  <a:path w="28" h="82" extrusionOk="0">
                    <a:moveTo>
                      <a:pt x="28" y="75"/>
                    </a:moveTo>
                    <a:lnTo>
                      <a:pt x="15" y="82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28" y="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900465" y="1636028"/>
                <a:ext cx="17441" cy="8721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6" y="1"/>
                      <a:pt x="5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90001" y="1646493"/>
                <a:ext cx="139529" cy="228481"/>
              </a:xfrm>
              <a:custGeom>
                <a:avLst/>
                <a:gdLst/>
                <a:ahLst/>
                <a:cxnLst/>
                <a:rect l="l" t="t" r="r" b="b"/>
                <a:pathLst>
                  <a:path w="62" h="102" extrusionOk="0">
                    <a:moveTo>
                      <a:pt x="62" y="96"/>
                    </a:moveTo>
                    <a:cubicBezTo>
                      <a:pt x="42" y="102"/>
                      <a:pt x="42" y="102"/>
                      <a:pt x="42" y="102"/>
                    </a:cubicBezTo>
                    <a:cubicBezTo>
                      <a:pt x="39" y="102"/>
                      <a:pt x="35" y="100"/>
                      <a:pt x="34" y="97"/>
                    </a:cubicBezTo>
                    <a:cubicBezTo>
                      <a:pt x="34" y="96"/>
                      <a:pt x="33" y="96"/>
                      <a:pt x="33" y="96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13" y="37"/>
                      <a:pt x="5" y="31"/>
                      <a:pt x="2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0"/>
                      <a:pt x="1" y="19"/>
                      <a:pt x="0" y="17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11" y="0"/>
                      <a:pt x="15" y="2"/>
                      <a:pt x="19" y="4"/>
                    </a:cubicBezTo>
                    <a:cubicBezTo>
                      <a:pt x="24" y="7"/>
                      <a:pt x="28" y="11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3" y="25"/>
                      <a:pt x="32" y="33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2" y="92"/>
                      <a:pt x="62" y="93"/>
                      <a:pt x="62" y="93"/>
                    </a:cubicBezTo>
                    <a:cubicBezTo>
                      <a:pt x="62" y="94"/>
                      <a:pt x="62" y="95"/>
                      <a:pt x="62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2940579" y="1862764"/>
                <a:ext cx="43603" cy="27906"/>
              </a:xfrm>
              <a:custGeom>
                <a:avLst/>
                <a:gdLst/>
                <a:ahLst/>
                <a:cxnLst/>
                <a:rect l="l" t="t" r="r" b="b"/>
                <a:pathLst>
                  <a:path w="19" h="13" extrusionOk="0">
                    <a:moveTo>
                      <a:pt x="19" y="6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5" y="13"/>
                      <a:pt x="1" y="10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4"/>
                      <a:pt x="16" y="6"/>
                      <a:pt x="19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2733031" y="1433710"/>
                <a:ext cx="73253" cy="136042"/>
              </a:xfrm>
              <a:custGeom>
                <a:avLst/>
                <a:gdLst/>
                <a:ahLst/>
                <a:cxnLst/>
                <a:rect l="l" t="t" r="r" b="b"/>
                <a:pathLst>
                  <a:path w="33" h="61" extrusionOk="0">
                    <a:moveTo>
                      <a:pt x="22" y="6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7" y="9"/>
                      <a:pt x="10" y="32"/>
                      <a:pt x="19" y="55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0" y="38"/>
                      <a:pt x="6" y="15"/>
                      <a:pt x="22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780121" y="1623820"/>
                <a:ext cx="52323" cy="20929"/>
              </a:xfrm>
              <a:custGeom>
                <a:avLst/>
                <a:gdLst/>
                <a:ahLst/>
                <a:cxnLst/>
                <a:rect l="l" t="t" r="r" b="b"/>
                <a:pathLst>
                  <a:path w="30" h="12" extrusionOk="0">
                    <a:moveTo>
                      <a:pt x="30" y="0"/>
                    </a:moveTo>
                    <a:lnTo>
                      <a:pt x="18" y="8"/>
                    </a:lnTo>
                    <a:lnTo>
                      <a:pt x="0" y="12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750472" y="1557543"/>
                <a:ext cx="50580" cy="88951"/>
              </a:xfrm>
              <a:custGeom>
                <a:avLst/>
                <a:gdLst/>
                <a:ahLst/>
                <a:cxnLst/>
                <a:rect l="l" t="t" r="r" b="b"/>
                <a:pathLst>
                  <a:path w="29" h="51" extrusionOk="0">
                    <a:moveTo>
                      <a:pt x="29" y="42"/>
                    </a:moveTo>
                    <a:lnTo>
                      <a:pt x="17" y="51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9" y="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2780121" y="1630796"/>
                <a:ext cx="24418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4" h="9" extrusionOk="0">
                    <a:moveTo>
                      <a:pt x="14" y="0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2753960" y="1632540"/>
                <a:ext cx="43603" cy="6104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7" extrusionOk="0">
                    <a:moveTo>
                      <a:pt x="8" y="7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3" y="4"/>
                      <a:pt x="11" y="12"/>
                      <a:pt x="14" y="21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18"/>
                      <a:pt x="2" y="10"/>
                      <a:pt x="8" y="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781866" y="1566263"/>
                <a:ext cx="395913" cy="385452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2" extrusionOk="0">
                    <a:moveTo>
                      <a:pt x="50" y="37"/>
                    </a:moveTo>
                    <a:cubicBezTo>
                      <a:pt x="49" y="38"/>
                      <a:pt x="48" y="38"/>
                      <a:pt x="46" y="39"/>
                    </a:cubicBezTo>
                    <a:cubicBezTo>
                      <a:pt x="38" y="43"/>
                      <a:pt x="35" y="54"/>
                      <a:pt x="39" y="64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9" y="56"/>
                      <a:pt x="49" y="55"/>
                      <a:pt x="48" y="53"/>
                    </a:cubicBezTo>
                    <a:cubicBezTo>
                      <a:pt x="48" y="52"/>
                      <a:pt x="48" y="50"/>
                      <a:pt x="48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7"/>
                      <a:pt x="48" y="46"/>
                    </a:cubicBezTo>
                    <a:cubicBezTo>
                      <a:pt x="48" y="45"/>
                      <a:pt x="48" y="44"/>
                      <a:pt x="49" y="43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1" y="39"/>
                      <a:pt x="51" y="38"/>
                      <a:pt x="51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1" y="37"/>
                      <a:pt x="50" y="37"/>
                    </a:cubicBezTo>
                    <a:close/>
                    <a:moveTo>
                      <a:pt x="173" y="121"/>
                    </a:moveTo>
                    <a:cubicBezTo>
                      <a:pt x="133" y="15"/>
                      <a:pt x="133" y="15"/>
                      <a:pt x="133" y="15"/>
                    </a:cubicBezTo>
                    <a:cubicBezTo>
                      <a:pt x="130" y="6"/>
                      <a:pt x="121" y="0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30"/>
                      <a:pt x="7" y="30"/>
                      <a:pt x="7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5"/>
                      <a:pt x="2" y="35"/>
                      <a:pt x="2" y="36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9"/>
                      <a:pt x="1" y="40"/>
                    </a:cubicBezTo>
                    <a:cubicBezTo>
                      <a:pt x="1" y="40"/>
                      <a:pt x="1" y="41"/>
                      <a:pt x="1" y="41"/>
                    </a:cubicBezTo>
                    <a:cubicBezTo>
                      <a:pt x="0" y="42"/>
                      <a:pt x="0" y="42"/>
                      <a:pt x="0" y="43"/>
                    </a:cubicBezTo>
                    <a:cubicBezTo>
                      <a:pt x="0" y="44"/>
                      <a:pt x="0" y="44"/>
                      <a:pt x="0" y="45"/>
                    </a:cubicBezTo>
                    <a:cubicBezTo>
                      <a:pt x="1" y="45"/>
                      <a:pt x="1" y="46"/>
                      <a:pt x="1" y="46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9"/>
                      <a:pt x="1" y="49"/>
                    </a:cubicBezTo>
                    <a:cubicBezTo>
                      <a:pt x="1" y="50"/>
                      <a:pt x="2" y="50"/>
                      <a:pt x="2" y="51"/>
                    </a:cubicBezTo>
                    <a:cubicBezTo>
                      <a:pt x="41" y="156"/>
                      <a:pt x="41" y="156"/>
                      <a:pt x="41" y="156"/>
                    </a:cubicBezTo>
                    <a:cubicBezTo>
                      <a:pt x="45" y="166"/>
                      <a:pt x="54" y="172"/>
                      <a:pt x="62" y="170"/>
                    </a:cubicBezTo>
                    <a:cubicBezTo>
                      <a:pt x="85" y="164"/>
                      <a:pt x="85" y="164"/>
                      <a:pt x="85" y="164"/>
                    </a:cubicBezTo>
                    <a:cubicBezTo>
                      <a:pt x="85" y="164"/>
                      <a:pt x="85" y="164"/>
                      <a:pt x="85" y="164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65" y="142"/>
                      <a:pt x="165" y="142"/>
                      <a:pt x="165" y="142"/>
                    </a:cubicBezTo>
                    <a:cubicBezTo>
                      <a:pt x="166" y="142"/>
                      <a:pt x="167" y="142"/>
                      <a:pt x="168" y="141"/>
                    </a:cubicBezTo>
                    <a:cubicBezTo>
                      <a:pt x="174" y="138"/>
                      <a:pt x="176" y="129"/>
                      <a:pt x="173" y="121"/>
                    </a:cubicBezTo>
                    <a:close/>
                    <a:moveTo>
                      <a:pt x="121" y="126"/>
                    </a:move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0" y="128"/>
                      <a:pt x="120" y="128"/>
                      <a:pt x="120" y="128"/>
                    </a:cubicBezTo>
                    <a:cubicBezTo>
                      <a:pt x="120" y="128"/>
                      <a:pt x="120" y="128"/>
                      <a:pt x="120" y="128"/>
                    </a:cubicBezTo>
                    <a:cubicBezTo>
                      <a:pt x="120" y="128"/>
                      <a:pt x="120" y="128"/>
                      <a:pt x="120" y="128"/>
                    </a:cubicBezTo>
                    <a:cubicBezTo>
                      <a:pt x="120" y="129"/>
                      <a:pt x="119" y="129"/>
                      <a:pt x="119" y="129"/>
                    </a:cubicBezTo>
                    <a:cubicBezTo>
                      <a:pt x="119" y="130"/>
                      <a:pt x="119" y="130"/>
                      <a:pt x="119" y="130"/>
                    </a:cubicBezTo>
                    <a:cubicBezTo>
                      <a:pt x="118" y="130"/>
                      <a:pt x="118" y="130"/>
                      <a:pt x="118" y="130"/>
                    </a:cubicBezTo>
                    <a:cubicBezTo>
                      <a:pt x="118" y="130"/>
                      <a:pt x="118" y="130"/>
                      <a:pt x="118" y="130"/>
                    </a:cubicBezTo>
                    <a:cubicBezTo>
                      <a:pt x="117" y="130"/>
                      <a:pt x="117" y="130"/>
                      <a:pt x="117" y="130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90" y="138"/>
                      <a:pt x="90" y="138"/>
                      <a:pt x="90" y="138"/>
                    </a:cubicBezTo>
                    <a:cubicBezTo>
                      <a:pt x="87" y="138"/>
                      <a:pt x="83" y="136"/>
                      <a:pt x="82" y="133"/>
                    </a:cubicBezTo>
                    <a:cubicBezTo>
                      <a:pt x="82" y="132"/>
                      <a:pt x="81" y="132"/>
                      <a:pt x="81" y="132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61" y="73"/>
                      <a:pt x="53" y="67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9" y="56"/>
                      <a:pt x="49" y="55"/>
                      <a:pt x="48" y="53"/>
                    </a:cubicBezTo>
                    <a:cubicBezTo>
                      <a:pt x="48" y="52"/>
                      <a:pt x="48" y="50"/>
                      <a:pt x="48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7"/>
                      <a:pt x="48" y="46"/>
                    </a:cubicBezTo>
                    <a:cubicBezTo>
                      <a:pt x="48" y="45"/>
                      <a:pt x="49" y="44"/>
                      <a:pt x="49" y="43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1" y="39"/>
                      <a:pt x="51" y="38"/>
                      <a:pt x="51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3"/>
                      <a:pt x="58" y="32"/>
                      <a:pt x="58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1" y="31"/>
                      <a:pt x="61" y="31"/>
                    </a:cubicBezTo>
                    <a:cubicBezTo>
                      <a:pt x="63" y="31"/>
                      <a:pt x="64" y="30"/>
                      <a:pt x="66" y="30"/>
                    </a:cubicBezTo>
                    <a:cubicBezTo>
                      <a:pt x="70" y="30"/>
                      <a:pt x="74" y="31"/>
                      <a:pt x="77" y="34"/>
                    </a:cubicBezTo>
                    <a:cubicBezTo>
                      <a:pt x="82" y="36"/>
                      <a:pt x="86" y="41"/>
                      <a:pt x="89" y="47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0" y="51"/>
                      <a:pt x="90" y="54"/>
                      <a:pt x="90" y="57"/>
                    </a:cubicBezTo>
                    <a:cubicBezTo>
                      <a:pt x="90" y="59"/>
                      <a:pt x="90" y="61"/>
                      <a:pt x="89" y="62"/>
                    </a:cubicBezTo>
                    <a:cubicBezTo>
                      <a:pt x="89" y="63"/>
                      <a:pt x="89" y="63"/>
                      <a:pt x="88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120" y="121"/>
                      <a:pt x="120" y="121"/>
                      <a:pt x="120" y="121"/>
                    </a:cubicBezTo>
                    <a:cubicBezTo>
                      <a:pt x="120" y="122"/>
                      <a:pt x="120" y="122"/>
                      <a:pt x="120" y="122"/>
                    </a:cubicBezTo>
                    <a:cubicBezTo>
                      <a:pt x="120" y="122"/>
                      <a:pt x="120" y="122"/>
                      <a:pt x="121" y="123"/>
                    </a:cubicBezTo>
                    <a:cubicBezTo>
                      <a:pt x="121" y="124"/>
                      <a:pt x="121" y="125"/>
                      <a:pt x="121" y="126"/>
                    </a:cubicBezTo>
                    <a:close/>
                    <a:moveTo>
                      <a:pt x="49" y="58"/>
                    </a:move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50" y="58"/>
                      <a:pt x="50" y="58"/>
                      <a:pt x="50" y="58"/>
                    </a:cubicBezTo>
                    <a:lnTo>
                      <a:pt x="49" y="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898721" y="1632540"/>
                <a:ext cx="155226" cy="230224"/>
              </a:xfrm>
              <a:custGeom>
                <a:avLst/>
                <a:gdLst/>
                <a:ahLst/>
                <a:cxnLst/>
                <a:rect l="l" t="t" r="r" b="b"/>
                <a:pathLst>
                  <a:path w="69" h="102" extrusionOk="0">
                    <a:moveTo>
                      <a:pt x="69" y="96"/>
                    </a:moveTo>
                    <a:cubicBezTo>
                      <a:pt x="69" y="96"/>
                      <a:pt x="69" y="96"/>
                      <a:pt x="69" y="96"/>
                    </a:cubicBezTo>
                    <a:cubicBezTo>
                      <a:pt x="69" y="97"/>
                      <a:pt x="69" y="97"/>
                      <a:pt x="69" y="97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68" y="99"/>
                      <a:pt x="67" y="99"/>
                      <a:pt x="67" y="99"/>
                    </a:cubicBezTo>
                    <a:cubicBezTo>
                      <a:pt x="67" y="100"/>
                      <a:pt x="67" y="100"/>
                      <a:pt x="67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5" y="100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1"/>
                      <a:pt x="58" y="100"/>
                      <a:pt x="58" y="99"/>
                    </a:cubicBezTo>
                    <a:cubicBezTo>
                      <a:pt x="58" y="99"/>
                      <a:pt x="58" y="98"/>
                      <a:pt x="57" y="98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8" y="39"/>
                      <a:pt x="29" y="31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4" y="17"/>
                      <a:pt x="20" y="13"/>
                      <a:pt x="15" y="10"/>
                    </a:cubicBezTo>
                    <a:cubicBezTo>
                      <a:pt x="11" y="8"/>
                      <a:pt x="7" y="6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3"/>
                      <a:pt x="7" y="2"/>
                      <a:pt x="9" y="1"/>
                    </a:cubicBezTo>
                    <a:cubicBezTo>
                      <a:pt x="11" y="1"/>
                      <a:pt x="12" y="0"/>
                      <a:pt x="14" y="0"/>
                    </a:cubicBezTo>
                    <a:cubicBezTo>
                      <a:pt x="18" y="0"/>
                      <a:pt x="22" y="1"/>
                      <a:pt x="25" y="4"/>
                    </a:cubicBezTo>
                    <a:cubicBezTo>
                      <a:pt x="30" y="6"/>
                      <a:pt x="34" y="11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21"/>
                      <a:pt x="38" y="24"/>
                      <a:pt x="38" y="27"/>
                    </a:cubicBezTo>
                    <a:cubicBezTo>
                      <a:pt x="38" y="29"/>
                      <a:pt x="38" y="31"/>
                      <a:pt x="37" y="32"/>
                    </a:cubicBezTo>
                    <a:cubicBezTo>
                      <a:pt x="37" y="33"/>
                      <a:pt x="37" y="33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8" y="92"/>
                      <a:pt x="68" y="92"/>
                      <a:pt x="69" y="93"/>
                    </a:cubicBezTo>
                    <a:cubicBezTo>
                      <a:pt x="69" y="94"/>
                      <a:pt x="69" y="95"/>
                      <a:pt x="69" y="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2752216" y="1397084"/>
                <a:ext cx="282546" cy="2337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4" extrusionOk="0">
                    <a:moveTo>
                      <a:pt x="56" y="6"/>
                    </a:moveTo>
                    <a:cubicBezTo>
                      <a:pt x="78" y="0"/>
                      <a:pt x="104" y="17"/>
                      <a:pt x="114" y="43"/>
                    </a:cubicBezTo>
                    <a:cubicBezTo>
                      <a:pt x="126" y="77"/>
                      <a:pt x="126" y="77"/>
                      <a:pt x="126" y="77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93" y="30"/>
                      <a:pt x="77" y="19"/>
                      <a:pt x="63" y="23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34"/>
                      <a:pt x="18" y="50"/>
                      <a:pt x="24" y="67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4"/>
                      <a:pt x="22" y="104"/>
                      <a:pt x="22" y="104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0" y="45"/>
                      <a:pt x="10" y="19"/>
                      <a:pt x="31" y="13"/>
                    </a:cubicBezTo>
                    <a:lnTo>
                      <a:pt x="56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2898721" y="1885438"/>
                <a:ext cx="252896" cy="74998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3" extrusionOk="0">
                    <a:moveTo>
                      <a:pt x="145" y="0"/>
                    </a:moveTo>
                    <a:lnTo>
                      <a:pt x="131" y="9"/>
                    </a:lnTo>
                    <a:lnTo>
                      <a:pt x="0" y="43"/>
                    </a:lnTo>
                    <a:lnTo>
                      <a:pt x="13" y="36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760937" y="1679632"/>
                <a:ext cx="113368" cy="249410"/>
              </a:xfrm>
              <a:custGeom>
                <a:avLst/>
                <a:gdLst/>
                <a:ahLst/>
                <a:cxnLst/>
                <a:rect l="l" t="t" r="r" b="b"/>
                <a:pathLst>
                  <a:path w="65" h="143" extrusionOk="0">
                    <a:moveTo>
                      <a:pt x="65" y="136"/>
                    </a:moveTo>
                    <a:lnTo>
                      <a:pt x="52" y="143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65" y="1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851630" y="1916833"/>
                <a:ext cx="69764" cy="48835"/>
              </a:xfrm>
              <a:custGeom>
                <a:avLst/>
                <a:gdLst/>
                <a:ahLst/>
                <a:cxnLst/>
                <a:rect l="l" t="t" r="r" b="b"/>
                <a:pathLst>
                  <a:path w="31" h="22" extrusionOk="0">
                    <a:moveTo>
                      <a:pt x="31" y="14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13" y="22"/>
                      <a:pt x="3" y="16"/>
                      <a:pt x="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4" y="10"/>
                      <a:pt x="23" y="16"/>
                      <a:pt x="31" y="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226613" y="2176706"/>
                <a:ext cx="24418" cy="17441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14" y="3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3221381" y="2174963"/>
                <a:ext cx="27906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" h="7" extrusionOk="0">
                    <a:moveTo>
                      <a:pt x="12" y="1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6"/>
                      <a:pt x="0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3226613" y="2181939"/>
                <a:ext cx="24418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1" h="7" extrusionOk="0">
                    <a:moveTo>
                      <a:pt x="11" y="1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3226613" y="2183683"/>
                <a:ext cx="24418" cy="13953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4" y="0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C2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3305099" y="2326701"/>
                <a:ext cx="47091" cy="20929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" extrusionOk="0">
                    <a:moveTo>
                      <a:pt x="27" y="0"/>
                    </a:moveTo>
                    <a:lnTo>
                      <a:pt x="13" y="8"/>
                    </a:lnTo>
                    <a:lnTo>
                      <a:pt x="0" y="12"/>
                    </a:lnTo>
                    <a:lnTo>
                      <a:pt x="14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3245799" y="2232518"/>
                <a:ext cx="26162" cy="1918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15" y="3"/>
                    </a:moveTo>
                    <a:lnTo>
                      <a:pt x="2" y="11"/>
                    </a:lnTo>
                    <a:lnTo>
                      <a:pt x="0" y="8"/>
                    </a:lnTo>
                    <a:lnTo>
                      <a:pt x="15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244054" y="2230775"/>
                <a:ext cx="27906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" h="7" extrusionOk="0">
                    <a:moveTo>
                      <a:pt x="12" y="1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245799" y="2237751"/>
                <a:ext cx="27906" cy="17441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11" y="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3245799" y="2239495"/>
                <a:ext cx="26162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5" h="9" extrusionOk="0">
                    <a:moveTo>
                      <a:pt x="15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C2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3249287" y="2270889"/>
                <a:ext cx="80229" cy="76742"/>
              </a:xfrm>
              <a:custGeom>
                <a:avLst/>
                <a:gdLst/>
                <a:ahLst/>
                <a:cxnLst/>
                <a:rect l="l" t="t" r="r" b="b"/>
                <a:pathLst>
                  <a:path w="46" h="44" extrusionOk="0">
                    <a:moveTo>
                      <a:pt x="46" y="36"/>
                    </a:moveTo>
                    <a:lnTo>
                      <a:pt x="32" y="44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46" y="36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9" name="Google Shape;819;p35"/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>
                <a:off x="2999879" y="2326701"/>
                <a:ext cx="47091" cy="470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0" name="Google Shape;820;p35"/>
              <p:cNvSpPr/>
              <p:nvPr/>
            </p:nvSpPr>
            <p:spPr>
              <a:xfrm>
                <a:off x="3010344" y="2270889"/>
                <a:ext cx="261617" cy="7848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45" extrusionOk="0">
                    <a:moveTo>
                      <a:pt x="150" y="0"/>
                    </a:moveTo>
                    <a:lnTo>
                      <a:pt x="137" y="8"/>
                    </a:lnTo>
                    <a:lnTo>
                      <a:pt x="0" y="45"/>
                    </a:lnTo>
                    <a:lnTo>
                      <a:pt x="13" y="37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2923138" y="2255193"/>
                <a:ext cx="24418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1" h="7" extrusionOk="0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00C2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2947556" y="2174963"/>
                <a:ext cx="303475" cy="88951"/>
              </a:xfrm>
              <a:custGeom>
                <a:avLst/>
                <a:gdLst/>
                <a:ahLst/>
                <a:cxnLst/>
                <a:rect l="l" t="t" r="r" b="b"/>
                <a:pathLst>
                  <a:path w="135" h="40" extrusionOk="0">
                    <a:moveTo>
                      <a:pt x="133" y="0"/>
                    </a:moveTo>
                    <a:cubicBezTo>
                      <a:pt x="134" y="0"/>
                      <a:pt x="134" y="0"/>
                      <a:pt x="134" y="1"/>
                    </a:cubicBezTo>
                    <a:cubicBezTo>
                      <a:pt x="135" y="3"/>
                      <a:pt x="135" y="3"/>
                      <a:pt x="135" y="3"/>
                    </a:cubicBezTo>
                    <a:cubicBezTo>
                      <a:pt x="135" y="3"/>
                      <a:pt x="135" y="4"/>
                      <a:pt x="135" y="4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1" y="40"/>
                      <a:pt x="0" y="3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6"/>
                      <a:pt x="0" y="36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2924883" y="2262169"/>
                <a:ext cx="27906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" h="7" extrusionOk="0">
                    <a:moveTo>
                      <a:pt x="12" y="1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1"/>
                      <a:pt x="12" y="1"/>
                    </a:cubicBezTo>
                    <a:close/>
                  </a:path>
                </a:pathLst>
              </a:custGeom>
              <a:solidFill>
                <a:srgbClr val="00C2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2923138" y="2255193"/>
                <a:ext cx="24418" cy="13953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0" y="8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2923138" y="2256936"/>
                <a:ext cx="24418" cy="19186"/>
              </a:xfrm>
              <a:custGeom>
                <a:avLst/>
                <a:gdLst/>
                <a:ahLst/>
                <a:cxnLst/>
                <a:rect l="l" t="t" r="r" b="b"/>
                <a:pathLst>
                  <a:path w="14" h="11" extrusionOk="0">
                    <a:moveTo>
                      <a:pt x="14" y="3"/>
                    </a:moveTo>
                    <a:lnTo>
                      <a:pt x="1" y="11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00C2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2944068" y="2311005"/>
                <a:ext cx="24418" cy="19186"/>
              </a:xfrm>
              <a:custGeom>
                <a:avLst/>
                <a:gdLst/>
                <a:ahLst/>
                <a:cxnLst/>
                <a:rect l="l" t="t" r="r" b="b"/>
                <a:pathLst>
                  <a:path w="11" h="8" extrusionOk="0">
                    <a:moveTo>
                      <a:pt x="1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7"/>
                      <a:pt x="1" y="6"/>
                    </a:cubicBezTo>
                    <a:close/>
                  </a:path>
                </a:pathLst>
              </a:custGeom>
              <a:solidFill>
                <a:srgbClr val="00C2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2968485" y="2230775"/>
                <a:ext cx="305220" cy="88951"/>
              </a:xfrm>
              <a:custGeom>
                <a:avLst/>
                <a:gdLst/>
                <a:ahLst/>
                <a:cxnLst/>
                <a:rect l="l" t="t" r="r" b="b"/>
                <a:pathLst>
                  <a:path w="136" h="40" extrusionOk="0">
                    <a:moveTo>
                      <a:pt x="134" y="1"/>
                    </a:moveTo>
                    <a:cubicBezTo>
                      <a:pt x="134" y="0"/>
                      <a:pt x="135" y="1"/>
                      <a:pt x="135" y="1"/>
                    </a:cubicBezTo>
                    <a:cubicBezTo>
                      <a:pt x="135" y="3"/>
                      <a:pt x="135" y="3"/>
                      <a:pt x="135" y="3"/>
                    </a:cubicBezTo>
                    <a:cubicBezTo>
                      <a:pt x="136" y="4"/>
                      <a:pt x="135" y="4"/>
                      <a:pt x="135" y="4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1" y="40"/>
                      <a:pt x="1" y="3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6"/>
                      <a:pt x="1" y="36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2945812" y="2317981"/>
                <a:ext cx="26162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" h="7" extrusionOk="0">
                    <a:moveTo>
                      <a:pt x="12" y="1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rgbClr val="00C2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2945812" y="2311005"/>
                <a:ext cx="24418" cy="13953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0" y="8"/>
                    </a:moveTo>
                    <a:lnTo>
                      <a:pt x="13" y="0"/>
                    </a:lnTo>
                    <a:lnTo>
                      <a:pt x="14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2945812" y="2314493"/>
                <a:ext cx="24418" cy="17441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14" y="2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C2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31" name="Google Shape;831;p35"/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3001624" y="2345887"/>
                <a:ext cx="68021" cy="2494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2" name="Google Shape;832;p35"/>
              <p:cNvPicPr preferRelativeResize="0"/>
              <p:nvPr/>
            </p:nvPicPr>
            <p:blipFill rotWithShape="1">
              <a:blip r:embed="rId22">
                <a:alphaModFix/>
              </a:blip>
              <a:srcRect/>
              <a:stretch/>
            </p:blipFill>
            <p:spPr>
              <a:xfrm>
                <a:off x="3026041" y="2560414"/>
                <a:ext cx="54068" cy="1482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3" name="Google Shape;833;p35"/>
              <p:cNvSpPr/>
              <p:nvPr/>
            </p:nvSpPr>
            <p:spPr>
              <a:xfrm>
                <a:off x="2896977" y="2112174"/>
                <a:ext cx="455213" cy="577306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57" extrusionOk="0">
                    <a:moveTo>
                      <a:pt x="0" y="45"/>
                    </a:moveTo>
                    <a:cubicBezTo>
                      <a:pt x="167" y="0"/>
                      <a:pt x="167" y="0"/>
                      <a:pt x="167" y="0"/>
                    </a:cubicBezTo>
                    <a:cubicBezTo>
                      <a:pt x="203" y="96"/>
                      <a:pt x="203" y="96"/>
                      <a:pt x="203" y="96"/>
                    </a:cubicBezTo>
                    <a:cubicBezTo>
                      <a:pt x="193" y="99"/>
                      <a:pt x="193" y="99"/>
                      <a:pt x="193" y="99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73" y="205"/>
                      <a:pt x="73" y="205"/>
                      <a:pt x="73" y="205"/>
                    </a:cubicBezTo>
                    <a:cubicBezTo>
                      <a:pt x="79" y="257"/>
                      <a:pt x="79" y="257"/>
                      <a:pt x="79" y="257"/>
                    </a:cubicBezTo>
                    <a:cubicBezTo>
                      <a:pt x="26" y="117"/>
                      <a:pt x="26" y="117"/>
                      <a:pt x="26" y="117"/>
                    </a:cubicBezTo>
                    <a:lnTo>
                      <a:pt x="0" y="45"/>
                    </a:lnTo>
                    <a:close/>
                    <a:moveTo>
                      <a:pt x="167" y="56"/>
                    </a:moveTo>
                    <a:cubicBezTo>
                      <a:pt x="167" y="54"/>
                      <a:pt x="167" y="54"/>
                      <a:pt x="167" y="54"/>
                    </a:cubicBezTo>
                    <a:cubicBezTo>
                      <a:pt x="167" y="54"/>
                      <a:pt x="166" y="53"/>
                      <a:pt x="166" y="54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2" y="89"/>
                      <a:pt x="32" y="90"/>
                      <a:pt x="32" y="90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33" y="93"/>
                      <a:pt x="34" y="93"/>
                      <a:pt x="34" y="93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7" y="57"/>
                      <a:pt x="168" y="57"/>
                      <a:pt x="167" y="56"/>
                    </a:cubicBezTo>
                    <a:moveTo>
                      <a:pt x="158" y="31"/>
                    </a:moveTo>
                    <a:cubicBezTo>
                      <a:pt x="157" y="29"/>
                      <a:pt x="157" y="29"/>
                      <a:pt x="157" y="29"/>
                    </a:cubicBezTo>
                    <a:cubicBezTo>
                      <a:pt x="157" y="28"/>
                      <a:pt x="157" y="28"/>
                      <a:pt x="156" y="28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3" y="65"/>
                      <a:pt x="23" y="65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4" y="68"/>
                      <a:pt x="24" y="68"/>
                      <a:pt x="25" y="68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58" y="32"/>
                      <a:pt x="158" y="31"/>
                      <a:pt x="158" y="3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2931859" y="2373793"/>
                <a:ext cx="141273" cy="327896"/>
              </a:xfrm>
              <a:custGeom>
                <a:avLst/>
                <a:gdLst/>
                <a:ahLst/>
                <a:cxnLst/>
                <a:rect l="l" t="t" r="r" b="b"/>
                <a:pathLst>
                  <a:path w="81" h="188" extrusionOk="0">
                    <a:moveTo>
                      <a:pt x="81" y="181"/>
                    </a:moveTo>
                    <a:lnTo>
                      <a:pt x="67" y="188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81" y="181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2869071" y="2389490"/>
                <a:ext cx="211038" cy="380219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18" extrusionOk="0">
                    <a:moveTo>
                      <a:pt x="121" y="210"/>
                    </a:moveTo>
                    <a:lnTo>
                      <a:pt x="107" y="218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121" y="21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3033018" y="2270889"/>
                <a:ext cx="514513" cy="484867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78" extrusionOk="0">
                    <a:moveTo>
                      <a:pt x="137" y="0"/>
                    </a:moveTo>
                    <a:lnTo>
                      <a:pt x="170" y="36"/>
                    </a:lnTo>
                    <a:lnTo>
                      <a:pt x="183" y="32"/>
                    </a:lnTo>
                    <a:lnTo>
                      <a:pt x="282" y="5"/>
                    </a:lnTo>
                    <a:lnTo>
                      <a:pt x="295" y="206"/>
                    </a:lnTo>
                    <a:lnTo>
                      <a:pt x="27" y="278"/>
                    </a:lnTo>
                    <a:lnTo>
                      <a:pt x="23" y="240"/>
                    </a:lnTo>
                    <a:lnTo>
                      <a:pt x="16" y="173"/>
                    </a:lnTo>
                    <a:lnTo>
                      <a:pt x="1" y="46"/>
                    </a:lnTo>
                    <a:lnTo>
                      <a:pt x="0" y="3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3055691" y="2630179"/>
                <a:ext cx="491839" cy="13953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0" extrusionOk="0">
                    <a:moveTo>
                      <a:pt x="282" y="0"/>
                    </a:moveTo>
                    <a:lnTo>
                      <a:pt x="268" y="8"/>
                    </a:lnTo>
                    <a:lnTo>
                      <a:pt x="0" y="80"/>
                    </a:lnTo>
                    <a:lnTo>
                      <a:pt x="14" y="72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2893489" y="2373793"/>
                <a:ext cx="186620" cy="38196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19" extrusionOk="0">
                    <a:moveTo>
                      <a:pt x="35" y="0"/>
                    </a:moveTo>
                    <a:lnTo>
                      <a:pt x="103" y="181"/>
                    </a:lnTo>
                    <a:lnTo>
                      <a:pt x="107" y="219"/>
                    </a:lnTo>
                    <a:lnTo>
                      <a:pt x="0" y="9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3531833" y="3535380"/>
                <a:ext cx="26162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5" h="9" extrusionOk="0">
                    <a:moveTo>
                      <a:pt x="15" y="0"/>
                    </a:moveTo>
                    <a:lnTo>
                      <a:pt x="1" y="8"/>
                    </a:lnTo>
                    <a:lnTo>
                      <a:pt x="0" y="9"/>
                    </a:lnTo>
                    <a:lnTo>
                      <a:pt x="14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C2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3531833" y="3418523"/>
                <a:ext cx="45347" cy="132553"/>
              </a:xfrm>
              <a:custGeom>
                <a:avLst/>
                <a:gdLst/>
                <a:ahLst/>
                <a:cxnLst/>
                <a:rect l="l" t="t" r="r" b="b"/>
                <a:pathLst>
                  <a:path w="20" h="59" extrusionOk="0">
                    <a:moveTo>
                      <a:pt x="11" y="53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5" y="42"/>
                      <a:pt x="8" y="24"/>
                      <a:pt x="9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18"/>
                      <a:pt x="15" y="36"/>
                      <a:pt x="11" y="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3209172" y="2942377"/>
                <a:ext cx="368008" cy="51102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227" extrusionOk="0">
                    <a:moveTo>
                      <a:pt x="58" y="6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28" y="23"/>
                      <a:pt x="11" y="75"/>
                      <a:pt x="30" y="127"/>
                    </a:cubicBezTo>
                    <a:cubicBezTo>
                      <a:pt x="52" y="185"/>
                      <a:pt x="110" y="221"/>
                      <a:pt x="164" y="212"/>
                    </a:cubicBezTo>
                    <a:cubicBezTo>
                      <a:pt x="153" y="218"/>
                      <a:pt x="153" y="218"/>
                      <a:pt x="153" y="218"/>
                    </a:cubicBezTo>
                    <a:cubicBezTo>
                      <a:pt x="99" y="227"/>
                      <a:pt x="41" y="191"/>
                      <a:pt x="20" y="133"/>
                    </a:cubicBezTo>
                    <a:cubicBezTo>
                      <a:pt x="0" y="81"/>
                      <a:pt x="17" y="29"/>
                      <a:pt x="58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3226613" y="2888309"/>
                <a:ext cx="540674" cy="64881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89" extrusionOk="0">
                    <a:moveTo>
                      <a:pt x="82" y="15"/>
                    </a:moveTo>
                    <a:cubicBezTo>
                      <a:pt x="138" y="0"/>
                      <a:pt x="201" y="37"/>
                      <a:pt x="224" y="97"/>
                    </a:cubicBezTo>
                    <a:cubicBezTo>
                      <a:pt x="241" y="143"/>
                      <a:pt x="230" y="189"/>
                      <a:pt x="200" y="215"/>
                    </a:cubicBezTo>
                    <a:cubicBezTo>
                      <a:pt x="198" y="221"/>
                      <a:pt x="195" y="227"/>
                      <a:pt x="193" y="233"/>
                    </a:cubicBezTo>
                    <a:cubicBezTo>
                      <a:pt x="184" y="254"/>
                      <a:pt x="152" y="287"/>
                      <a:pt x="147" y="289"/>
                    </a:cubicBezTo>
                    <a:cubicBezTo>
                      <a:pt x="151" y="272"/>
                      <a:pt x="154" y="254"/>
                      <a:pt x="156" y="236"/>
                    </a:cubicBezTo>
                    <a:cubicBezTo>
                      <a:pt x="102" y="245"/>
                      <a:pt x="44" y="209"/>
                      <a:pt x="22" y="151"/>
                    </a:cubicBezTo>
                    <a:cubicBezTo>
                      <a:pt x="0" y="91"/>
                      <a:pt x="26" y="30"/>
                      <a:pt x="82" y="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2748727" y="3183066"/>
                <a:ext cx="163946" cy="202318"/>
              </a:xfrm>
              <a:custGeom>
                <a:avLst/>
                <a:gdLst/>
                <a:ahLst/>
                <a:cxnLst/>
                <a:rect l="l" t="t" r="r" b="b"/>
                <a:pathLst>
                  <a:path w="73" h="90" extrusionOk="0">
                    <a:moveTo>
                      <a:pt x="54" y="84"/>
                    </a:moveTo>
                    <a:cubicBezTo>
                      <a:pt x="43" y="90"/>
                      <a:pt x="43" y="90"/>
                      <a:pt x="43" y="90"/>
                    </a:cubicBezTo>
                    <a:cubicBezTo>
                      <a:pt x="57" y="82"/>
                      <a:pt x="62" y="63"/>
                      <a:pt x="55" y="43"/>
                    </a:cubicBezTo>
                    <a:cubicBezTo>
                      <a:pt x="47" y="21"/>
                      <a:pt x="25" y="7"/>
                      <a:pt x="6" y="12"/>
                    </a:cubicBezTo>
                    <a:cubicBezTo>
                      <a:pt x="4" y="12"/>
                      <a:pt x="2" y="13"/>
                      <a:pt x="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4" y="6"/>
                      <a:pt x="17" y="5"/>
                    </a:cubicBezTo>
                    <a:cubicBezTo>
                      <a:pt x="36" y="0"/>
                      <a:pt x="57" y="15"/>
                      <a:pt x="66" y="37"/>
                    </a:cubicBezTo>
                    <a:cubicBezTo>
                      <a:pt x="73" y="57"/>
                      <a:pt x="68" y="76"/>
                      <a:pt x="54" y="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2588269" y="3095860"/>
                <a:ext cx="122088" cy="258130"/>
              </a:xfrm>
              <a:custGeom>
                <a:avLst/>
                <a:gdLst/>
                <a:ahLst/>
                <a:cxnLst/>
                <a:rect l="l" t="t" r="r" b="b"/>
                <a:pathLst>
                  <a:path w="54" h="115" extrusionOk="0">
                    <a:moveTo>
                      <a:pt x="44" y="6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23" y="18"/>
                      <a:pt x="11" y="61"/>
                      <a:pt x="27" y="105"/>
                    </a:cubicBezTo>
                    <a:cubicBezTo>
                      <a:pt x="27" y="105"/>
                      <a:pt x="28" y="106"/>
                      <a:pt x="29" y="109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0" y="68"/>
                      <a:pt x="12" y="24"/>
                      <a:pt x="4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2628383" y="3340038"/>
                <a:ext cx="24418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4" h="9" extrusionOk="0">
                    <a:moveTo>
                      <a:pt x="14" y="1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2628383" y="3341781"/>
                <a:ext cx="27906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6" h="9" extrusionOk="0">
                    <a:moveTo>
                      <a:pt x="16" y="2"/>
                    </a:moveTo>
                    <a:lnTo>
                      <a:pt x="2" y="9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2631871" y="3345269"/>
                <a:ext cx="27906" cy="2616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6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2" y="10"/>
                      <a:pt x="1" y="8"/>
                      <a:pt x="0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2" y="4"/>
                      <a:pt x="13" y="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2637104" y="3357479"/>
                <a:ext cx="26162" cy="19186"/>
              </a:xfrm>
              <a:custGeom>
                <a:avLst/>
                <a:gdLst/>
                <a:ahLst/>
                <a:cxnLst/>
                <a:rect l="l" t="t" r="r" b="b"/>
                <a:pathLst>
                  <a:path w="11" h="8" extrusionOk="0">
                    <a:moveTo>
                      <a:pt x="11" y="2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1"/>
                      <a:pt x="11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2640593" y="3362711"/>
                <a:ext cx="324405" cy="32615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5" extrusionOk="0">
                    <a:moveTo>
                      <a:pt x="145" y="139"/>
                    </a:moveTo>
                    <a:cubicBezTo>
                      <a:pt x="134" y="145"/>
                      <a:pt x="134" y="145"/>
                      <a:pt x="134" y="145"/>
                    </a:cubicBezTo>
                    <a:cubicBezTo>
                      <a:pt x="53" y="100"/>
                      <a:pt x="13" y="34"/>
                      <a:pt x="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4" y="28"/>
                      <a:pt x="63" y="94"/>
                      <a:pt x="145" y="1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2609199" y="3057490"/>
                <a:ext cx="439516" cy="61742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75" extrusionOk="0">
                    <a:moveTo>
                      <a:pt x="170" y="82"/>
                    </a:moveTo>
                    <a:cubicBezTo>
                      <a:pt x="196" y="145"/>
                      <a:pt x="160" y="269"/>
                      <a:pt x="159" y="275"/>
                    </a:cubicBezTo>
                    <a:cubicBezTo>
                      <a:pt x="77" y="230"/>
                      <a:pt x="38" y="164"/>
                      <a:pt x="24" y="136"/>
                    </a:cubicBezTo>
                    <a:cubicBezTo>
                      <a:pt x="24" y="135"/>
                      <a:pt x="24" y="135"/>
                      <a:pt x="23" y="134"/>
                    </a:cubicBezTo>
                    <a:cubicBezTo>
                      <a:pt x="22" y="132"/>
                      <a:pt x="21" y="130"/>
                      <a:pt x="21" y="128"/>
                    </a:cubicBezTo>
                    <a:cubicBezTo>
                      <a:pt x="20" y="127"/>
                      <a:pt x="20" y="127"/>
                      <a:pt x="20" y="127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19" y="123"/>
                      <a:pt x="18" y="122"/>
                      <a:pt x="18" y="122"/>
                    </a:cubicBezTo>
                    <a:cubicBezTo>
                      <a:pt x="0" y="72"/>
                      <a:pt x="18" y="22"/>
                      <a:pt x="60" y="11"/>
                    </a:cubicBezTo>
                    <a:cubicBezTo>
                      <a:pt x="102" y="0"/>
                      <a:pt x="151" y="31"/>
                      <a:pt x="170" y="82"/>
                    </a:cubicBezTo>
                    <a:close/>
                    <a:moveTo>
                      <a:pt x="109" y="143"/>
                    </a:moveTo>
                    <a:cubicBezTo>
                      <a:pt x="128" y="138"/>
                      <a:pt x="136" y="116"/>
                      <a:pt x="128" y="93"/>
                    </a:cubicBezTo>
                    <a:cubicBezTo>
                      <a:pt x="119" y="71"/>
                      <a:pt x="98" y="56"/>
                      <a:pt x="79" y="61"/>
                    </a:cubicBezTo>
                    <a:cubicBezTo>
                      <a:pt x="60" y="66"/>
                      <a:pt x="52" y="89"/>
                      <a:pt x="60" y="111"/>
                    </a:cubicBezTo>
                    <a:cubicBezTo>
                      <a:pt x="69" y="134"/>
                      <a:pt x="91" y="148"/>
                      <a:pt x="109" y="14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2457461" y="1772070"/>
                <a:ext cx="106391" cy="230224"/>
              </a:xfrm>
              <a:custGeom>
                <a:avLst/>
                <a:gdLst/>
                <a:ahLst/>
                <a:cxnLst/>
                <a:rect l="l" t="t" r="r" b="b"/>
                <a:pathLst>
                  <a:path w="61" h="132" extrusionOk="0">
                    <a:moveTo>
                      <a:pt x="61" y="124"/>
                    </a:moveTo>
                    <a:lnTo>
                      <a:pt x="47" y="132"/>
                    </a:lnTo>
                    <a:lnTo>
                      <a:pt x="0" y="8"/>
                    </a:lnTo>
                    <a:lnTo>
                      <a:pt x="15" y="0"/>
                    </a:lnTo>
                    <a:lnTo>
                      <a:pt x="61" y="124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2539434" y="1988341"/>
                <a:ext cx="66276" cy="132553"/>
              </a:xfrm>
              <a:custGeom>
                <a:avLst/>
                <a:gdLst/>
                <a:ahLst/>
                <a:cxnLst/>
                <a:rect l="l" t="t" r="r" b="b"/>
                <a:pathLst>
                  <a:path w="38" h="76" extrusionOk="0">
                    <a:moveTo>
                      <a:pt x="38" y="68"/>
                    </a:moveTo>
                    <a:lnTo>
                      <a:pt x="26" y="76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38" y="68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53" name="Google Shape;853;p35"/>
              <p:cNvPicPr preferRelativeResize="0"/>
              <p:nvPr/>
            </p:nvPicPr>
            <p:blipFill rotWithShape="1">
              <a:blip r:embed="rId23">
                <a:alphaModFix/>
              </a:blip>
              <a:srcRect/>
              <a:stretch/>
            </p:blipFill>
            <p:spPr>
              <a:xfrm>
                <a:off x="2471413" y="1942994"/>
                <a:ext cx="101158" cy="680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4" name="Google Shape;854;p35"/>
              <p:cNvPicPr preferRelativeResize="0"/>
              <p:nvPr/>
            </p:nvPicPr>
            <p:blipFill rotWithShape="1">
              <a:blip r:embed="rId24">
                <a:alphaModFix/>
              </a:blip>
              <a:srcRect/>
              <a:stretch/>
            </p:blipFill>
            <p:spPr>
              <a:xfrm>
                <a:off x="2440019" y="1941250"/>
                <a:ext cx="74997" cy="331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5" name="Google Shape;855;p35"/>
              <p:cNvPicPr preferRelativeResize="0"/>
              <p:nvPr/>
            </p:nvPicPr>
            <p:blipFill rotWithShape="1">
              <a:blip r:embed="rId25">
                <a:alphaModFix/>
              </a:blip>
              <a:srcRect/>
              <a:stretch/>
            </p:blipFill>
            <p:spPr>
              <a:xfrm>
                <a:off x="2433043" y="1942994"/>
                <a:ext cx="47091" cy="331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6" name="Google Shape;856;p35"/>
              <p:cNvPicPr preferRelativeResize="0"/>
              <p:nvPr/>
            </p:nvPicPr>
            <p:blipFill rotWithShape="1">
              <a:blip r:embed="rId26">
                <a:alphaModFix/>
              </a:blip>
              <a:srcRect/>
              <a:stretch/>
            </p:blipFill>
            <p:spPr>
              <a:xfrm>
                <a:off x="2424323" y="1944739"/>
                <a:ext cx="54068" cy="348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7" name="Google Shape;857;p35"/>
              <p:cNvPicPr preferRelativeResize="0"/>
              <p:nvPr/>
            </p:nvPicPr>
            <p:blipFill rotWithShape="1">
              <a:blip r:embed="rId27">
                <a:alphaModFix/>
              </a:blip>
              <a:srcRect/>
              <a:stretch/>
            </p:blipFill>
            <p:spPr>
              <a:xfrm>
                <a:off x="2424323" y="2134847"/>
                <a:ext cx="47091" cy="331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8" name="Google Shape;858;p35"/>
              <p:cNvPicPr preferRelativeResize="0"/>
              <p:nvPr/>
            </p:nvPicPr>
            <p:blipFill rotWithShape="1">
              <a:blip r:embed="rId28">
                <a:alphaModFix/>
              </a:blip>
              <a:srcRect/>
              <a:stretch/>
            </p:blipFill>
            <p:spPr>
              <a:xfrm>
                <a:off x="2354559" y="1949970"/>
                <a:ext cx="108135" cy="1622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9" name="Google Shape;859;p35"/>
              <p:cNvPicPr preferRelativeResize="0"/>
              <p:nvPr/>
            </p:nvPicPr>
            <p:blipFill rotWithShape="1">
              <a:blip r:embed="rId29">
                <a:alphaModFix/>
              </a:blip>
              <a:srcRect/>
              <a:stretch/>
            </p:blipFill>
            <p:spPr>
              <a:xfrm>
                <a:off x="2354559" y="2077292"/>
                <a:ext cx="40115" cy="348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0" name="Google Shape;860;p35"/>
              <p:cNvPicPr preferRelativeResize="0"/>
              <p:nvPr/>
            </p:nvPicPr>
            <p:blipFill rotWithShape="1">
              <a:blip r:embed="rId30">
                <a:alphaModFix/>
              </a:blip>
              <a:srcRect/>
              <a:stretch/>
            </p:blipFill>
            <p:spPr>
              <a:xfrm>
                <a:off x="2354559" y="2080780"/>
                <a:ext cx="108135" cy="802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1" name="Google Shape;861;p35"/>
              <p:cNvPicPr preferRelativeResize="0"/>
              <p:nvPr/>
            </p:nvPicPr>
            <p:blipFill rotWithShape="1">
              <a:blip r:embed="rId31">
                <a:alphaModFix/>
              </a:blip>
              <a:srcRect/>
              <a:stretch/>
            </p:blipFill>
            <p:spPr>
              <a:xfrm>
                <a:off x="2246424" y="1904623"/>
                <a:ext cx="74997" cy="1081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2" name="Google Shape;862;p35"/>
              <p:cNvPicPr preferRelativeResize="0"/>
              <p:nvPr/>
            </p:nvPicPr>
            <p:blipFill rotWithShape="1">
              <a:blip r:embed="rId32">
                <a:alphaModFix/>
              </a:blip>
              <a:srcRect/>
              <a:stretch/>
            </p:blipFill>
            <p:spPr>
              <a:xfrm>
                <a:off x="2180148" y="1850556"/>
                <a:ext cx="127321" cy="872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3" name="Google Shape;863;p35"/>
              <p:cNvPicPr preferRelativeResize="0"/>
              <p:nvPr/>
            </p:nvPicPr>
            <p:blipFill rotWithShape="1">
              <a:blip r:embed="rId33">
                <a:alphaModFix/>
              </a:blip>
              <a:srcRect/>
              <a:stretch/>
            </p:blipFill>
            <p:spPr>
              <a:xfrm>
                <a:off x="2239447" y="2023224"/>
                <a:ext cx="155226" cy="889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4" name="Google Shape;864;p35"/>
              <p:cNvPicPr preferRelativeResize="0"/>
              <p:nvPr/>
            </p:nvPicPr>
            <p:blipFill rotWithShape="1">
              <a:blip r:embed="rId34">
                <a:alphaModFix/>
              </a:blip>
              <a:srcRect/>
              <a:stretch/>
            </p:blipFill>
            <p:spPr>
              <a:xfrm>
                <a:off x="2239447" y="2023224"/>
                <a:ext cx="41859" cy="348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5" name="Google Shape;865;p35"/>
              <p:cNvPicPr preferRelativeResize="0"/>
              <p:nvPr/>
            </p:nvPicPr>
            <p:blipFill rotWithShape="1">
              <a:blip r:embed="rId35">
                <a:alphaModFix/>
              </a:blip>
              <a:srcRect/>
              <a:stretch/>
            </p:blipFill>
            <p:spPr>
              <a:xfrm>
                <a:off x="2230726" y="2028456"/>
                <a:ext cx="54068" cy="331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6" name="Google Shape;866;p35"/>
              <p:cNvSpPr/>
              <p:nvPr/>
            </p:nvSpPr>
            <p:spPr>
              <a:xfrm>
                <a:off x="2159218" y="1871485"/>
                <a:ext cx="54068" cy="87206"/>
              </a:xfrm>
              <a:custGeom>
                <a:avLst/>
                <a:gdLst/>
                <a:ahLst/>
                <a:cxnLst/>
                <a:rect l="l" t="t" r="r" b="b"/>
                <a:pathLst>
                  <a:path w="24" h="39" extrusionOk="0">
                    <a:moveTo>
                      <a:pt x="14" y="6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5" y="6"/>
                      <a:pt x="11" y="19"/>
                      <a:pt x="16" y="33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25"/>
                      <a:pt x="4" y="12"/>
                      <a:pt x="14" y="6"/>
                    </a:cubicBez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171427" y="1944739"/>
                <a:ext cx="111623" cy="73253"/>
              </a:xfrm>
              <a:custGeom>
                <a:avLst/>
                <a:gdLst/>
                <a:ahLst/>
                <a:cxnLst/>
                <a:rect l="l" t="t" r="r" b="b"/>
                <a:pathLst>
                  <a:path w="50" h="32" extrusionOk="0">
                    <a:moveTo>
                      <a:pt x="50" y="20"/>
                    </a:moveTo>
                    <a:cubicBezTo>
                      <a:pt x="39" y="26"/>
                      <a:pt x="39" y="26"/>
                      <a:pt x="39" y="26"/>
                    </a:cubicBezTo>
                    <a:cubicBezTo>
                      <a:pt x="37" y="27"/>
                      <a:pt x="36" y="28"/>
                      <a:pt x="34" y="28"/>
                    </a:cubicBezTo>
                    <a:cubicBezTo>
                      <a:pt x="21" y="32"/>
                      <a:pt x="6" y="22"/>
                      <a:pt x="0" y="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7" y="16"/>
                      <a:pt x="32" y="26"/>
                      <a:pt x="45" y="22"/>
                    </a:cubicBezTo>
                    <a:cubicBezTo>
                      <a:pt x="47" y="22"/>
                      <a:pt x="48" y="21"/>
                      <a:pt x="50" y="20"/>
                    </a:cubicBezTo>
                    <a:close/>
                  </a:path>
                </a:pathLst>
              </a:custGeom>
              <a:solidFill>
                <a:srgbClr val="521A8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2181891" y="1859276"/>
                <a:ext cx="132552" cy="144763"/>
              </a:xfrm>
              <a:custGeom>
                <a:avLst/>
                <a:gdLst/>
                <a:ahLst/>
                <a:cxnLst/>
                <a:rect l="l" t="t" r="r" b="b"/>
                <a:pathLst>
                  <a:path w="59" h="64" extrusionOk="0">
                    <a:moveTo>
                      <a:pt x="19" y="3"/>
                    </a:moveTo>
                    <a:cubicBezTo>
                      <a:pt x="32" y="0"/>
                      <a:pt x="47" y="10"/>
                      <a:pt x="53" y="25"/>
                    </a:cubicBezTo>
                    <a:cubicBezTo>
                      <a:pt x="59" y="41"/>
                      <a:pt x="53" y="57"/>
                      <a:pt x="40" y="60"/>
                    </a:cubicBezTo>
                    <a:cubicBezTo>
                      <a:pt x="27" y="64"/>
                      <a:pt x="12" y="54"/>
                      <a:pt x="6" y="38"/>
                    </a:cubicBezTo>
                    <a:cubicBezTo>
                      <a:pt x="0" y="22"/>
                      <a:pt x="6" y="7"/>
                      <a:pt x="19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69" name="Google Shape;869;p35"/>
              <p:cNvPicPr preferRelativeResize="0"/>
              <p:nvPr/>
            </p:nvPicPr>
            <p:blipFill rotWithShape="1">
              <a:blip r:embed="rId36">
                <a:alphaModFix/>
              </a:blip>
              <a:srcRect/>
              <a:stretch/>
            </p:blipFill>
            <p:spPr>
              <a:xfrm>
                <a:off x="2208053" y="2030200"/>
                <a:ext cx="68021" cy="540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0" name="Google Shape;870;p35"/>
              <p:cNvSpPr/>
              <p:nvPr/>
            </p:nvSpPr>
            <p:spPr>
              <a:xfrm>
                <a:off x="2080733" y="1772070"/>
                <a:ext cx="402890" cy="115112"/>
              </a:xfrm>
              <a:custGeom>
                <a:avLst/>
                <a:gdLst/>
                <a:ahLst/>
                <a:cxnLst/>
                <a:rect l="l" t="t" r="r" b="b"/>
                <a:pathLst>
                  <a:path w="231" h="66" extrusionOk="0">
                    <a:moveTo>
                      <a:pt x="231" y="0"/>
                    </a:moveTo>
                    <a:lnTo>
                      <a:pt x="216" y="8"/>
                    </a:lnTo>
                    <a:lnTo>
                      <a:pt x="0" y="66"/>
                    </a:lnTo>
                    <a:lnTo>
                      <a:pt x="13" y="58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4F9F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1" name="Google Shape;871;p35"/>
              <p:cNvPicPr preferRelativeResize="0"/>
              <p:nvPr/>
            </p:nvPicPr>
            <p:blipFill rotWithShape="1">
              <a:blip r:embed="rId37">
                <a:alphaModFix/>
              </a:blip>
              <a:srcRect/>
              <a:stretch/>
            </p:blipFill>
            <p:spPr>
              <a:xfrm>
                <a:off x="2173171" y="2054618"/>
                <a:ext cx="80229" cy="1151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2" name="Google Shape;872;p35"/>
              <p:cNvSpPr/>
              <p:nvPr/>
            </p:nvSpPr>
            <p:spPr>
              <a:xfrm>
                <a:off x="2072013" y="1742420"/>
                <a:ext cx="572068" cy="49882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6" extrusionOk="0">
                    <a:moveTo>
                      <a:pt x="0" y="66"/>
                    </a:moveTo>
                    <a:lnTo>
                      <a:pt x="246" y="0"/>
                    </a:lnTo>
                    <a:lnTo>
                      <a:pt x="328" y="221"/>
                    </a:lnTo>
                    <a:lnTo>
                      <a:pt x="82" y="286"/>
                    </a:lnTo>
                    <a:lnTo>
                      <a:pt x="0" y="66"/>
                    </a:lnTo>
                    <a:close/>
                    <a:moveTo>
                      <a:pt x="282" y="141"/>
                    </a:moveTo>
                    <a:lnTo>
                      <a:pt x="236" y="17"/>
                    </a:lnTo>
                    <a:lnTo>
                      <a:pt x="18" y="75"/>
                    </a:lnTo>
                    <a:lnTo>
                      <a:pt x="77" y="234"/>
                    </a:lnTo>
                    <a:lnTo>
                      <a:pt x="90" y="267"/>
                    </a:lnTo>
                    <a:lnTo>
                      <a:pt x="223" y="231"/>
                    </a:lnTo>
                    <a:lnTo>
                      <a:pt x="306" y="209"/>
                    </a:lnTo>
                    <a:lnTo>
                      <a:pt x="282" y="14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2072013" y="1742420"/>
                <a:ext cx="572068" cy="49882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6" extrusionOk="0">
                    <a:moveTo>
                      <a:pt x="0" y="66"/>
                    </a:moveTo>
                    <a:lnTo>
                      <a:pt x="246" y="0"/>
                    </a:lnTo>
                    <a:lnTo>
                      <a:pt x="328" y="221"/>
                    </a:lnTo>
                    <a:lnTo>
                      <a:pt x="82" y="286"/>
                    </a:lnTo>
                    <a:lnTo>
                      <a:pt x="0" y="66"/>
                    </a:lnTo>
                    <a:moveTo>
                      <a:pt x="282" y="141"/>
                    </a:moveTo>
                    <a:lnTo>
                      <a:pt x="236" y="17"/>
                    </a:lnTo>
                    <a:lnTo>
                      <a:pt x="18" y="75"/>
                    </a:lnTo>
                    <a:lnTo>
                      <a:pt x="77" y="234"/>
                    </a:lnTo>
                    <a:lnTo>
                      <a:pt x="90" y="267"/>
                    </a:lnTo>
                    <a:lnTo>
                      <a:pt x="223" y="231"/>
                    </a:lnTo>
                    <a:lnTo>
                      <a:pt x="306" y="209"/>
                    </a:lnTo>
                    <a:lnTo>
                      <a:pt x="282" y="1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2387696" y="1949970"/>
                <a:ext cx="218014" cy="195342"/>
              </a:xfrm>
              <a:custGeom>
                <a:avLst/>
                <a:gdLst/>
                <a:ahLst/>
                <a:cxnLst/>
                <a:rect l="l" t="t" r="r" b="b"/>
                <a:pathLst>
                  <a:path w="97" h="87" extrusionOk="0">
                    <a:moveTo>
                      <a:pt x="38" y="1"/>
                    </a:moveTo>
                    <a:cubicBezTo>
                      <a:pt x="42" y="0"/>
                      <a:pt x="46" y="0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6" y="3"/>
                      <a:pt x="61" y="6"/>
                      <a:pt x="65" y="9"/>
                    </a:cubicBezTo>
                    <a:cubicBezTo>
                      <a:pt x="69" y="11"/>
                      <a:pt x="73" y="14"/>
                      <a:pt x="78" y="17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21" y="77"/>
                      <a:pt x="11" y="70"/>
                      <a:pt x="0" y="63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3" y="54"/>
                      <a:pt x="6" y="47"/>
                      <a:pt x="9" y="39"/>
                    </a:cubicBezTo>
                    <a:cubicBezTo>
                      <a:pt x="12" y="29"/>
                      <a:pt x="16" y="18"/>
                      <a:pt x="23" y="10"/>
                    </a:cubicBezTo>
                    <a:cubicBezTo>
                      <a:pt x="24" y="10"/>
                      <a:pt x="24" y="9"/>
                      <a:pt x="25" y="9"/>
                    </a:cubicBezTo>
                    <a:cubicBezTo>
                      <a:pt x="28" y="6"/>
                      <a:pt x="31" y="3"/>
                      <a:pt x="35" y="2"/>
                    </a:cubicBezTo>
                    <a:cubicBezTo>
                      <a:pt x="36" y="2"/>
                      <a:pt x="37" y="1"/>
                      <a:pt x="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2103407" y="1772070"/>
                <a:ext cx="460445" cy="378476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68" extrusionOk="0">
                    <a:moveTo>
                      <a:pt x="0" y="45"/>
                    </a:moveTo>
                    <a:cubicBezTo>
                      <a:pt x="169" y="0"/>
                      <a:pt x="169" y="0"/>
                      <a:pt x="169" y="0"/>
                    </a:cubicBezTo>
                    <a:cubicBezTo>
                      <a:pt x="205" y="96"/>
                      <a:pt x="205" y="96"/>
                      <a:pt x="205" y="96"/>
                    </a:cubicBezTo>
                    <a:cubicBezTo>
                      <a:pt x="200" y="93"/>
                      <a:pt x="196" y="90"/>
                      <a:pt x="192" y="88"/>
                    </a:cubicBezTo>
                    <a:cubicBezTo>
                      <a:pt x="188" y="85"/>
                      <a:pt x="183" y="82"/>
                      <a:pt x="179" y="81"/>
                    </a:cubicBezTo>
                    <a:cubicBezTo>
                      <a:pt x="178" y="80"/>
                      <a:pt x="178" y="80"/>
                      <a:pt x="177" y="80"/>
                    </a:cubicBezTo>
                    <a:cubicBezTo>
                      <a:pt x="173" y="79"/>
                      <a:pt x="169" y="79"/>
                      <a:pt x="165" y="80"/>
                    </a:cubicBezTo>
                    <a:cubicBezTo>
                      <a:pt x="164" y="80"/>
                      <a:pt x="163" y="81"/>
                      <a:pt x="162" y="81"/>
                    </a:cubicBezTo>
                    <a:cubicBezTo>
                      <a:pt x="158" y="82"/>
                      <a:pt x="155" y="85"/>
                      <a:pt x="152" y="88"/>
                    </a:cubicBezTo>
                    <a:cubicBezTo>
                      <a:pt x="151" y="88"/>
                      <a:pt x="151" y="89"/>
                      <a:pt x="150" y="89"/>
                    </a:cubicBezTo>
                    <a:cubicBezTo>
                      <a:pt x="143" y="97"/>
                      <a:pt x="139" y="108"/>
                      <a:pt x="136" y="118"/>
                    </a:cubicBezTo>
                    <a:cubicBezTo>
                      <a:pt x="133" y="126"/>
                      <a:pt x="130" y="133"/>
                      <a:pt x="128" y="141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19" y="136"/>
                      <a:pt x="111" y="131"/>
                      <a:pt x="103" y="126"/>
                    </a:cubicBezTo>
                    <a:cubicBezTo>
                      <a:pt x="94" y="121"/>
                      <a:pt x="85" y="116"/>
                      <a:pt x="76" y="118"/>
                    </a:cubicBezTo>
                    <a:cubicBezTo>
                      <a:pt x="76" y="118"/>
                      <a:pt x="76" y="118"/>
                      <a:pt x="76" y="118"/>
                    </a:cubicBezTo>
                    <a:cubicBezTo>
                      <a:pt x="73" y="118"/>
                      <a:pt x="71" y="120"/>
                      <a:pt x="69" y="121"/>
                    </a:cubicBezTo>
                    <a:cubicBezTo>
                      <a:pt x="67" y="123"/>
                      <a:pt x="64" y="126"/>
                      <a:pt x="62" y="130"/>
                    </a:cubicBezTo>
                    <a:cubicBezTo>
                      <a:pt x="55" y="141"/>
                      <a:pt x="49" y="154"/>
                      <a:pt x="46" y="168"/>
                    </a:cubicBezTo>
                    <a:lnTo>
                      <a:pt x="0" y="45"/>
                    </a:lnTo>
                    <a:close/>
                    <a:moveTo>
                      <a:pt x="75" y="99"/>
                    </a:moveTo>
                    <a:cubicBezTo>
                      <a:pt x="88" y="96"/>
                      <a:pt x="94" y="80"/>
                      <a:pt x="88" y="64"/>
                    </a:cubicBezTo>
                    <a:cubicBezTo>
                      <a:pt x="82" y="49"/>
                      <a:pt x="67" y="39"/>
                      <a:pt x="54" y="42"/>
                    </a:cubicBezTo>
                    <a:cubicBezTo>
                      <a:pt x="41" y="46"/>
                      <a:pt x="35" y="61"/>
                      <a:pt x="41" y="77"/>
                    </a:cubicBezTo>
                    <a:cubicBezTo>
                      <a:pt x="47" y="93"/>
                      <a:pt x="62" y="103"/>
                      <a:pt x="75" y="9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2206309" y="2033688"/>
                <a:ext cx="254640" cy="17441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78" extrusionOk="0">
                    <a:moveTo>
                      <a:pt x="30" y="2"/>
                    </a:moveTo>
                    <a:cubicBezTo>
                      <a:pt x="30" y="2"/>
                      <a:pt x="30" y="2"/>
                      <a:pt x="30" y="2"/>
                    </a:cubicBezTo>
                    <a:cubicBezTo>
                      <a:pt x="39" y="0"/>
                      <a:pt x="48" y="5"/>
                      <a:pt x="57" y="10"/>
                    </a:cubicBezTo>
                    <a:cubicBezTo>
                      <a:pt x="65" y="15"/>
                      <a:pt x="73" y="20"/>
                      <a:pt x="81" y="26"/>
                    </a:cubicBezTo>
                    <a:cubicBezTo>
                      <a:pt x="92" y="33"/>
                      <a:pt x="102" y="40"/>
                      <a:pt x="112" y="48"/>
                    </a:cubicBezTo>
                    <a:cubicBezTo>
                      <a:pt x="113" y="50"/>
                      <a:pt x="113" y="50"/>
                      <a:pt x="113" y="50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3" y="38"/>
                      <a:pt x="9" y="25"/>
                      <a:pt x="16" y="14"/>
                    </a:cubicBezTo>
                    <a:cubicBezTo>
                      <a:pt x="18" y="10"/>
                      <a:pt x="21" y="7"/>
                      <a:pt x="23" y="5"/>
                    </a:cubicBezTo>
                    <a:cubicBezTo>
                      <a:pt x="25" y="4"/>
                      <a:pt x="27" y="2"/>
                      <a:pt x="30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2049339" y="1857532"/>
                <a:ext cx="165691" cy="39940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9" extrusionOk="0">
                    <a:moveTo>
                      <a:pt x="95" y="220"/>
                    </a:moveTo>
                    <a:lnTo>
                      <a:pt x="82" y="229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95" y="2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2192356" y="2127871"/>
                <a:ext cx="451725" cy="12906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74" extrusionOk="0">
                    <a:moveTo>
                      <a:pt x="259" y="0"/>
                    </a:moveTo>
                    <a:lnTo>
                      <a:pt x="245" y="7"/>
                    </a:lnTo>
                    <a:lnTo>
                      <a:pt x="0" y="74"/>
                    </a:lnTo>
                    <a:lnTo>
                      <a:pt x="13" y="6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444C0B-227D-53FC-00C5-2852C468B2F1}"/>
              </a:ext>
            </a:extLst>
          </p:cNvPr>
          <p:cNvSpPr txBox="1"/>
          <p:nvPr/>
        </p:nvSpPr>
        <p:spPr>
          <a:xfrm>
            <a:off x="4162016" y="1250069"/>
            <a:ext cx="475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توعية حول الأمان الرقمي</a:t>
            </a:r>
            <a:endParaRPr lang="en-US" sz="36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E3D15-9D8D-141E-56AF-F09456F3E05F}"/>
              </a:ext>
            </a:extLst>
          </p:cNvPr>
          <p:cNvSpPr txBox="1"/>
          <p:nvPr/>
        </p:nvSpPr>
        <p:spPr>
          <a:xfrm>
            <a:off x="4035927" y="1994433"/>
            <a:ext cx="4235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يهدف المشروع إلى توعية الطلبة بأهمية الاستخدام الآمن للأجهزة الذكية من خلال عرض مبسط يوضح المخاطر الحقيقية، ويقدم حلول عملية تحافظ على الخصوصية والأمان أثناء الاستخدام اليومي.</a:t>
            </a:r>
            <a:endParaRPr lang="en-US" sz="200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7"/>
          <p:cNvSpPr/>
          <p:nvPr/>
        </p:nvSpPr>
        <p:spPr>
          <a:xfrm>
            <a:off x="1488344" y="1827093"/>
            <a:ext cx="812100" cy="812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08" name="Google Shape;908;p37"/>
          <p:cNvSpPr/>
          <p:nvPr/>
        </p:nvSpPr>
        <p:spPr>
          <a:xfrm>
            <a:off x="4165944" y="1827093"/>
            <a:ext cx="812100" cy="812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09" name="Google Shape;909;p37"/>
          <p:cNvSpPr/>
          <p:nvPr/>
        </p:nvSpPr>
        <p:spPr>
          <a:xfrm>
            <a:off x="6843544" y="1827093"/>
            <a:ext cx="812100" cy="812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910" name="Google Shape;910;p37"/>
          <p:cNvGrpSpPr/>
          <p:nvPr/>
        </p:nvGrpSpPr>
        <p:grpSpPr>
          <a:xfrm>
            <a:off x="1742149" y="2066599"/>
            <a:ext cx="304471" cy="333079"/>
            <a:chOff x="2376489" y="5451476"/>
            <a:chExt cx="473075" cy="517525"/>
          </a:xfrm>
        </p:grpSpPr>
        <p:sp>
          <p:nvSpPr>
            <p:cNvPr id="911" name="Google Shape;911;p37"/>
            <p:cNvSpPr/>
            <p:nvPr/>
          </p:nvSpPr>
          <p:spPr>
            <a:xfrm>
              <a:off x="2376488" y="5451476"/>
              <a:ext cx="473075" cy="517525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249" y="0"/>
                  </a:moveTo>
                  <a:cubicBezTo>
                    <a:pt x="241" y="0"/>
                    <a:pt x="234" y="6"/>
                    <a:pt x="233" y="14"/>
                  </a:cubicBezTo>
                  <a:cubicBezTo>
                    <a:pt x="212" y="27"/>
                    <a:pt x="190" y="37"/>
                    <a:pt x="167" y="46"/>
                  </a:cubicBezTo>
                  <a:cubicBezTo>
                    <a:pt x="149" y="53"/>
                    <a:pt x="129" y="59"/>
                    <a:pt x="110" y="64"/>
                  </a:cubicBezTo>
                  <a:cubicBezTo>
                    <a:pt x="109" y="61"/>
                    <a:pt x="107" y="59"/>
                    <a:pt x="104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32" y="59"/>
                    <a:pt x="24" y="67"/>
                    <a:pt x="24" y="7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4" y="86"/>
                    <a:pt x="0" y="91"/>
                    <a:pt x="0" y="9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5"/>
                    <a:pt x="4" y="139"/>
                    <a:pt x="9" y="139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58"/>
                    <a:pt x="32" y="166"/>
                    <a:pt x="42" y="166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81" y="282"/>
                    <a:pt x="81" y="282"/>
                    <a:pt x="81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67" y="282"/>
                    <a:pt x="59" y="274"/>
                    <a:pt x="59" y="264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78"/>
                    <a:pt x="52" y="176"/>
                    <a:pt x="50" y="176"/>
                  </a:cubicBezTo>
                  <a:cubicBezTo>
                    <a:pt x="48" y="176"/>
                    <a:pt x="46" y="178"/>
                    <a:pt x="46" y="181"/>
                  </a:cubicBezTo>
                  <a:cubicBezTo>
                    <a:pt x="50" y="265"/>
                    <a:pt x="50" y="265"/>
                    <a:pt x="50" y="265"/>
                  </a:cubicBezTo>
                  <a:cubicBezTo>
                    <a:pt x="51" y="279"/>
                    <a:pt x="63" y="290"/>
                    <a:pt x="77" y="290"/>
                  </a:cubicBezTo>
                  <a:cubicBezTo>
                    <a:pt x="84" y="290"/>
                    <a:pt x="84" y="290"/>
                    <a:pt x="84" y="290"/>
                  </a:cubicBezTo>
                  <a:cubicBezTo>
                    <a:pt x="87" y="290"/>
                    <a:pt x="90" y="288"/>
                    <a:pt x="90" y="284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7" y="166"/>
                    <a:pt x="109" y="164"/>
                    <a:pt x="110" y="162"/>
                  </a:cubicBezTo>
                  <a:cubicBezTo>
                    <a:pt x="113" y="162"/>
                    <a:pt x="115" y="163"/>
                    <a:pt x="118" y="163"/>
                  </a:cubicBezTo>
                  <a:cubicBezTo>
                    <a:pt x="118" y="163"/>
                    <a:pt x="118" y="163"/>
                    <a:pt x="119" y="163"/>
                  </a:cubicBezTo>
                  <a:cubicBezTo>
                    <a:pt x="121" y="163"/>
                    <a:pt x="122" y="162"/>
                    <a:pt x="123" y="160"/>
                  </a:cubicBezTo>
                  <a:cubicBezTo>
                    <a:pt x="123" y="158"/>
                    <a:pt x="122" y="156"/>
                    <a:pt x="120" y="155"/>
                  </a:cubicBezTo>
                  <a:cubicBezTo>
                    <a:pt x="117" y="154"/>
                    <a:pt x="113" y="154"/>
                    <a:pt x="110" y="153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31" y="68"/>
                    <a:pt x="151" y="62"/>
                    <a:pt x="170" y="54"/>
                  </a:cubicBezTo>
                  <a:cubicBezTo>
                    <a:pt x="192" y="46"/>
                    <a:pt x="213" y="36"/>
                    <a:pt x="233" y="24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33" y="42"/>
                    <a:pt x="235" y="44"/>
                    <a:pt x="237" y="44"/>
                  </a:cubicBezTo>
                  <a:cubicBezTo>
                    <a:pt x="240" y="44"/>
                    <a:pt x="241" y="42"/>
                    <a:pt x="241" y="3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41" y="12"/>
                    <a:pt x="245" y="9"/>
                    <a:pt x="249" y="9"/>
                  </a:cubicBezTo>
                  <a:cubicBezTo>
                    <a:pt x="253" y="9"/>
                    <a:pt x="256" y="12"/>
                    <a:pt x="256" y="16"/>
                  </a:cubicBezTo>
                  <a:cubicBezTo>
                    <a:pt x="256" y="209"/>
                    <a:pt x="256" y="209"/>
                    <a:pt x="256" y="209"/>
                  </a:cubicBezTo>
                  <a:cubicBezTo>
                    <a:pt x="256" y="213"/>
                    <a:pt x="253" y="216"/>
                    <a:pt x="249" y="216"/>
                  </a:cubicBezTo>
                  <a:cubicBezTo>
                    <a:pt x="245" y="216"/>
                    <a:pt x="241" y="213"/>
                    <a:pt x="241" y="209"/>
                  </a:cubicBezTo>
                  <a:cubicBezTo>
                    <a:pt x="241" y="60"/>
                    <a:pt x="241" y="60"/>
                    <a:pt x="241" y="60"/>
                  </a:cubicBezTo>
                  <a:cubicBezTo>
                    <a:pt x="241" y="58"/>
                    <a:pt x="240" y="56"/>
                    <a:pt x="237" y="56"/>
                  </a:cubicBezTo>
                  <a:cubicBezTo>
                    <a:pt x="235" y="56"/>
                    <a:pt x="233" y="58"/>
                    <a:pt x="233" y="60"/>
                  </a:cubicBezTo>
                  <a:cubicBezTo>
                    <a:pt x="233" y="201"/>
                    <a:pt x="233" y="201"/>
                    <a:pt x="233" y="201"/>
                  </a:cubicBezTo>
                  <a:cubicBezTo>
                    <a:pt x="213" y="189"/>
                    <a:pt x="192" y="179"/>
                    <a:pt x="170" y="171"/>
                  </a:cubicBezTo>
                  <a:cubicBezTo>
                    <a:pt x="160" y="167"/>
                    <a:pt x="149" y="163"/>
                    <a:pt x="138" y="160"/>
                  </a:cubicBezTo>
                  <a:cubicBezTo>
                    <a:pt x="136" y="159"/>
                    <a:pt x="134" y="161"/>
                    <a:pt x="133" y="163"/>
                  </a:cubicBezTo>
                  <a:cubicBezTo>
                    <a:pt x="132" y="165"/>
                    <a:pt x="134" y="168"/>
                    <a:pt x="136" y="168"/>
                  </a:cubicBezTo>
                  <a:cubicBezTo>
                    <a:pt x="146" y="171"/>
                    <a:pt x="157" y="175"/>
                    <a:pt x="167" y="179"/>
                  </a:cubicBezTo>
                  <a:cubicBezTo>
                    <a:pt x="190" y="188"/>
                    <a:pt x="212" y="199"/>
                    <a:pt x="233" y="211"/>
                  </a:cubicBezTo>
                  <a:cubicBezTo>
                    <a:pt x="234" y="219"/>
                    <a:pt x="241" y="225"/>
                    <a:pt x="249" y="225"/>
                  </a:cubicBezTo>
                  <a:cubicBezTo>
                    <a:pt x="258" y="225"/>
                    <a:pt x="265" y="218"/>
                    <a:pt x="265" y="209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8"/>
                    <a:pt x="258" y="0"/>
                    <a:pt x="249" y="0"/>
                  </a:cubicBezTo>
                  <a:close/>
                  <a:moveTo>
                    <a:pt x="9" y="130"/>
                  </a:moveTo>
                  <a:cubicBezTo>
                    <a:pt x="9" y="130"/>
                    <a:pt x="8" y="130"/>
                    <a:pt x="8" y="129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95"/>
                    <a:pt x="9" y="95"/>
                    <a:pt x="9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130"/>
                    <a:pt x="24" y="130"/>
                    <a:pt x="24" y="130"/>
                  </a:cubicBezTo>
                  <a:lnTo>
                    <a:pt x="9" y="130"/>
                  </a:lnTo>
                  <a:close/>
                  <a:moveTo>
                    <a:pt x="102" y="157"/>
                  </a:moveTo>
                  <a:cubicBezTo>
                    <a:pt x="42" y="157"/>
                    <a:pt x="42" y="157"/>
                    <a:pt x="42" y="157"/>
                  </a:cubicBezTo>
                  <a:cubicBezTo>
                    <a:pt x="37" y="157"/>
                    <a:pt x="33" y="153"/>
                    <a:pt x="33" y="148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2"/>
                    <a:pt x="37" y="68"/>
                    <a:pt x="42" y="68"/>
                  </a:cubicBezTo>
                  <a:cubicBezTo>
                    <a:pt x="102" y="68"/>
                    <a:pt x="102" y="68"/>
                    <a:pt x="102" y="68"/>
                  </a:cubicBezTo>
                  <a:lnTo>
                    <a:pt x="102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2465389" y="5621338"/>
              <a:ext cx="61912" cy="61913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7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7" y="35"/>
                    <a:pt x="34" y="27"/>
                    <a:pt x="34" y="18"/>
                  </a:cubicBezTo>
                  <a:cubicBezTo>
                    <a:pt x="34" y="8"/>
                    <a:pt x="27" y="0"/>
                    <a:pt x="17" y="0"/>
                  </a:cubicBezTo>
                  <a:close/>
                  <a:moveTo>
                    <a:pt x="17" y="26"/>
                  </a:moveTo>
                  <a:cubicBezTo>
                    <a:pt x="12" y="26"/>
                    <a:pt x="9" y="22"/>
                    <a:pt x="9" y="18"/>
                  </a:cubicBezTo>
                  <a:cubicBezTo>
                    <a:pt x="9" y="13"/>
                    <a:pt x="12" y="9"/>
                    <a:pt x="17" y="9"/>
                  </a:cubicBezTo>
                  <a:cubicBezTo>
                    <a:pt x="22" y="9"/>
                    <a:pt x="26" y="13"/>
                    <a:pt x="26" y="18"/>
                  </a:cubicBezTo>
                  <a:cubicBezTo>
                    <a:pt x="26" y="22"/>
                    <a:pt x="22" y="26"/>
                    <a:pt x="17" y="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37"/>
          <p:cNvGrpSpPr/>
          <p:nvPr/>
        </p:nvGrpSpPr>
        <p:grpSpPr>
          <a:xfrm>
            <a:off x="7083052" y="2067112"/>
            <a:ext cx="333079" cy="332057"/>
            <a:chOff x="1390651" y="3217863"/>
            <a:chExt cx="517525" cy="515937"/>
          </a:xfrm>
        </p:grpSpPr>
        <p:sp>
          <p:nvSpPr>
            <p:cNvPr id="914" name="Google Shape;914;p37"/>
            <p:cNvSpPr/>
            <p:nvPr/>
          </p:nvSpPr>
          <p:spPr>
            <a:xfrm>
              <a:off x="1390651" y="3217863"/>
              <a:ext cx="517525" cy="515937"/>
            </a:xfrm>
            <a:custGeom>
              <a:avLst/>
              <a:gdLst/>
              <a:ahLst/>
              <a:cxnLst/>
              <a:rect l="l" t="t" r="r" b="b"/>
              <a:pathLst>
                <a:path w="290" h="289" extrusionOk="0">
                  <a:moveTo>
                    <a:pt x="248" y="42"/>
                  </a:moveTo>
                  <a:cubicBezTo>
                    <a:pt x="220" y="15"/>
                    <a:pt x="184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06" y="0"/>
                    <a:pt x="70" y="15"/>
                    <a:pt x="43" y="42"/>
                  </a:cubicBezTo>
                  <a:cubicBezTo>
                    <a:pt x="16" y="69"/>
                    <a:pt x="1" y="105"/>
                    <a:pt x="0" y="144"/>
                  </a:cubicBezTo>
                  <a:cubicBezTo>
                    <a:pt x="0" y="144"/>
                    <a:pt x="0" y="144"/>
                    <a:pt x="0" y="145"/>
                  </a:cubicBezTo>
                  <a:cubicBezTo>
                    <a:pt x="0" y="145"/>
                    <a:pt x="0" y="145"/>
                    <a:pt x="0" y="146"/>
                  </a:cubicBezTo>
                  <a:cubicBezTo>
                    <a:pt x="1" y="184"/>
                    <a:pt x="16" y="220"/>
                    <a:pt x="43" y="247"/>
                  </a:cubicBezTo>
                  <a:cubicBezTo>
                    <a:pt x="70" y="274"/>
                    <a:pt x="106" y="289"/>
                    <a:pt x="145" y="289"/>
                  </a:cubicBezTo>
                  <a:cubicBezTo>
                    <a:pt x="145" y="289"/>
                    <a:pt x="145" y="289"/>
                    <a:pt x="145" y="289"/>
                  </a:cubicBezTo>
                  <a:cubicBezTo>
                    <a:pt x="145" y="289"/>
                    <a:pt x="146" y="289"/>
                    <a:pt x="146" y="289"/>
                  </a:cubicBezTo>
                  <a:cubicBezTo>
                    <a:pt x="153" y="289"/>
                    <a:pt x="161" y="289"/>
                    <a:pt x="168" y="288"/>
                  </a:cubicBezTo>
                  <a:cubicBezTo>
                    <a:pt x="171" y="287"/>
                    <a:pt x="172" y="285"/>
                    <a:pt x="172" y="283"/>
                  </a:cubicBezTo>
                  <a:cubicBezTo>
                    <a:pt x="171" y="280"/>
                    <a:pt x="169" y="279"/>
                    <a:pt x="167" y="279"/>
                  </a:cubicBezTo>
                  <a:cubicBezTo>
                    <a:pt x="161" y="280"/>
                    <a:pt x="155" y="281"/>
                    <a:pt x="149" y="281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210" y="258"/>
                    <a:pt x="259" y="209"/>
                    <a:pt x="261" y="149"/>
                  </a:cubicBezTo>
                  <a:cubicBezTo>
                    <a:pt x="281" y="149"/>
                    <a:pt x="281" y="149"/>
                    <a:pt x="281" y="149"/>
                  </a:cubicBezTo>
                  <a:cubicBezTo>
                    <a:pt x="281" y="177"/>
                    <a:pt x="271" y="204"/>
                    <a:pt x="254" y="226"/>
                  </a:cubicBezTo>
                  <a:cubicBezTo>
                    <a:pt x="237" y="249"/>
                    <a:pt x="213" y="266"/>
                    <a:pt x="185" y="275"/>
                  </a:cubicBezTo>
                  <a:cubicBezTo>
                    <a:pt x="183" y="276"/>
                    <a:pt x="182" y="278"/>
                    <a:pt x="183" y="280"/>
                  </a:cubicBezTo>
                  <a:cubicBezTo>
                    <a:pt x="183" y="282"/>
                    <a:pt x="186" y="284"/>
                    <a:pt x="188" y="283"/>
                  </a:cubicBezTo>
                  <a:cubicBezTo>
                    <a:pt x="217" y="274"/>
                    <a:pt x="243" y="256"/>
                    <a:pt x="261" y="231"/>
                  </a:cubicBezTo>
                  <a:cubicBezTo>
                    <a:pt x="280" y="206"/>
                    <a:pt x="290" y="176"/>
                    <a:pt x="290" y="145"/>
                  </a:cubicBezTo>
                  <a:cubicBezTo>
                    <a:pt x="290" y="106"/>
                    <a:pt x="275" y="70"/>
                    <a:pt x="248" y="42"/>
                  </a:cubicBezTo>
                  <a:close/>
                  <a:moveTo>
                    <a:pt x="281" y="140"/>
                  </a:moveTo>
                  <a:cubicBezTo>
                    <a:pt x="261" y="140"/>
                    <a:pt x="261" y="140"/>
                    <a:pt x="261" y="140"/>
                  </a:cubicBezTo>
                  <a:cubicBezTo>
                    <a:pt x="259" y="80"/>
                    <a:pt x="210" y="31"/>
                    <a:pt x="149" y="29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84" y="9"/>
                    <a:pt x="217" y="24"/>
                    <a:pt x="242" y="48"/>
                  </a:cubicBezTo>
                  <a:cubicBezTo>
                    <a:pt x="266" y="73"/>
                    <a:pt x="280" y="106"/>
                    <a:pt x="281" y="140"/>
                  </a:cubicBezTo>
                  <a:close/>
                  <a:moveTo>
                    <a:pt x="9" y="149"/>
                  </a:moveTo>
                  <a:cubicBezTo>
                    <a:pt x="29" y="149"/>
                    <a:pt x="29" y="149"/>
                    <a:pt x="29" y="149"/>
                  </a:cubicBezTo>
                  <a:cubicBezTo>
                    <a:pt x="32" y="209"/>
                    <a:pt x="80" y="258"/>
                    <a:pt x="141" y="261"/>
                  </a:cubicBezTo>
                  <a:cubicBezTo>
                    <a:pt x="141" y="281"/>
                    <a:pt x="141" y="281"/>
                    <a:pt x="141" y="281"/>
                  </a:cubicBezTo>
                  <a:cubicBezTo>
                    <a:pt x="106" y="280"/>
                    <a:pt x="74" y="266"/>
                    <a:pt x="49" y="241"/>
                  </a:cubicBezTo>
                  <a:cubicBezTo>
                    <a:pt x="24" y="216"/>
                    <a:pt x="10" y="184"/>
                    <a:pt x="9" y="149"/>
                  </a:cubicBezTo>
                  <a:close/>
                  <a:moveTo>
                    <a:pt x="149" y="252"/>
                  </a:moveTo>
                  <a:cubicBezTo>
                    <a:pt x="149" y="234"/>
                    <a:pt x="149" y="234"/>
                    <a:pt x="149" y="234"/>
                  </a:cubicBezTo>
                  <a:cubicBezTo>
                    <a:pt x="149" y="232"/>
                    <a:pt x="148" y="230"/>
                    <a:pt x="145" y="230"/>
                  </a:cubicBezTo>
                  <a:cubicBezTo>
                    <a:pt x="143" y="230"/>
                    <a:pt x="141" y="232"/>
                    <a:pt x="141" y="234"/>
                  </a:cubicBezTo>
                  <a:cubicBezTo>
                    <a:pt x="141" y="252"/>
                    <a:pt x="141" y="252"/>
                    <a:pt x="141" y="252"/>
                  </a:cubicBezTo>
                  <a:cubicBezTo>
                    <a:pt x="85" y="250"/>
                    <a:pt x="40" y="205"/>
                    <a:pt x="38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8" y="149"/>
                    <a:pt x="60" y="147"/>
                    <a:pt x="60" y="145"/>
                  </a:cubicBezTo>
                  <a:cubicBezTo>
                    <a:pt x="60" y="142"/>
                    <a:pt x="58" y="140"/>
                    <a:pt x="56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8"/>
                    <a:pt x="38" y="135"/>
                    <a:pt x="39" y="132"/>
                  </a:cubicBezTo>
                  <a:cubicBezTo>
                    <a:pt x="39" y="129"/>
                    <a:pt x="37" y="127"/>
                    <a:pt x="35" y="127"/>
                  </a:cubicBezTo>
                  <a:cubicBezTo>
                    <a:pt x="32" y="127"/>
                    <a:pt x="30" y="128"/>
                    <a:pt x="30" y="131"/>
                  </a:cubicBezTo>
                  <a:cubicBezTo>
                    <a:pt x="30" y="134"/>
                    <a:pt x="29" y="137"/>
                    <a:pt x="29" y="140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10" y="106"/>
                    <a:pt x="24" y="73"/>
                    <a:pt x="49" y="48"/>
                  </a:cubicBezTo>
                  <a:cubicBezTo>
                    <a:pt x="74" y="24"/>
                    <a:pt x="106" y="9"/>
                    <a:pt x="141" y="8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17" y="30"/>
                    <a:pt x="94" y="38"/>
                    <a:pt x="75" y="52"/>
                  </a:cubicBezTo>
                  <a:cubicBezTo>
                    <a:pt x="56" y="67"/>
                    <a:pt x="41" y="88"/>
                    <a:pt x="34" y="111"/>
                  </a:cubicBezTo>
                  <a:cubicBezTo>
                    <a:pt x="33" y="114"/>
                    <a:pt x="35" y="116"/>
                    <a:pt x="37" y="117"/>
                  </a:cubicBezTo>
                  <a:cubicBezTo>
                    <a:pt x="39" y="117"/>
                    <a:pt x="42" y="116"/>
                    <a:pt x="42" y="114"/>
                  </a:cubicBezTo>
                  <a:cubicBezTo>
                    <a:pt x="49" y="92"/>
                    <a:pt x="62" y="73"/>
                    <a:pt x="80" y="59"/>
                  </a:cubicBezTo>
                  <a:cubicBezTo>
                    <a:pt x="98" y="46"/>
                    <a:pt x="119" y="38"/>
                    <a:pt x="141" y="37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8"/>
                    <a:pt x="143" y="60"/>
                    <a:pt x="145" y="60"/>
                  </a:cubicBezTo>
                  <a:cubicBezTo>
                    <a:pt x="148" y="60"/>
                    <a:pt x="149" y="58"/>
                    <a:pt x="149" y="55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205" y="39"/>
                    <a:pt x="250" y="85"/>
                    <a:pt x="253" y="140"/>
                  </a:cubicBezTo>
                  <a:cubicBezTo>
                    <a:pt x="234" y="140"/>
                    <a:pt x="234" y="140"/>
                    <a:pt x="234" y="140"/>
                  </a:cubicBezTo>
                  <a:cubicBezTo>
                    <a:pt x="232" y="140"/>
                    <a:pt x="230" y="142"/>
                    <a:pt x="230" y="145"/>
                  </a:cubicBezTo>
                  <a:cubicBezTo>
                    <a:pt x="230" y="147"/>
                    <a:pt x="232" y="149"/>
                    <a:pt x="234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0" y="205"/>
                    <a:pt x="205" y="250"/>
                    <a:pt x="149" y="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1554163" y="3476626"/>
              <a:ext cx="192087" cy="85725"/>
            </a:xfrm>
            <a:custGeom>
              <a:avLst/>
              <a:gdLst/>
              <a:ahLst/>
              <a:cxnLst/>
              <a:rect l="l" t="t" r="r" b="b"/>
              <a:pathLst>
                <a:path w="107" h="48" extrusionOk="0">
                  <a:moveTo>
                    <a:pt x="78" y="4"/>
                  </a:moveTo>
                  <a:cubicBezTo>
                    <a:pt x="74" y="4"/>
                    <a:pt x="71" y="5"/>
                    <a:pt x="69" y="5"/>
                  </a:cubicBezTo>
                  <a:cubicBezTo>
                    <a:pt x="64" y="2"/>
                    <a:pt x="59" y="0"/>
                    <a:pt x="53" y="0"/>
                  </a:cubicBezTo>
                  <a:cubicBezTo>
                    <a:pt x="48" y="0"/>
                    <a:pt x="43" y="2"/>
                    <a:pt x="38" y="5"/>
                  </a:cubicBezTo>
                  <a:cubicBezTo>
                    <a:pt x="35" y="5"/>
                    <a:pt x="32" y="4"/>
                    <a:pt x="29" y="4"/>
                  </a:cubicBezTo>
                  <a:cubicBezTo>
                    <a:pt x="21" y="4"/>
                    <a:pt x="13" y="8"/>
                    <a:pt x="8" y="16"/>
                  </a:cubicBezTo>
                  <a:cubicBezTo>
                    <a:pt x="3" y="24"/>
                    <a:pt x="0" y="3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6" y="48"/>
                    <a:pt x="8" y="46"/>
                    <a:pt x="8" y="44"/>
                  </a:cubicBezTo>
                  <a:cubicBezTo>
                    <a:pt x="8" y="27"/>
                    <a:pt x="18" y="13"/>
                    <a:pt x="29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25" y="21"/>
                    <a:pt x="22" y="32"/>
                    <a:pt x="22" y="43"/>
                  </a:cubicBezTo>
                  <a:cubicBezTo>
                    <a:pt x="22" y="46"/>
                    <a:pt x="24" y="48"/>
                    <a:pt x="26" y="48"/>
                  </a:cubicBezTo>
                  <a:cubicBezTo>
                    <a:pt x="28" y="48"/>
                    <a:pt x="30" y="46"/>
                    <a:pt x="30" y="43"/>
                  </a:cubicBezTo>
                  <a:cubicBezTo>
                    <a:pt x="30" y="31"/>
                    <a:pt x="35" y="20"/>
                    <a:pt x="42" y="13"/>
                  </a:cubicBezTo>
                  <a:cubicBezTo>
                    <a:pt x="45" y="10"/>
                    <a:pt x="49" y="8"/>
                    <a:pt x="53" y="8"/>
                  </a:cubicBezTo>
                  <a:cubicBezTo>
                    <a:pt x="57" y="8"/>
                    <a:pt x="61" y="10"/>
                    <a:pt x="65" y="13"/>
                  </a:cubicBezTo>
                  <a:cubicBezTo>
                    <a:pt x="72" y="20"/>
                    <a:pt x="76" y="31"/>
                    <a:pt x="76" y="43"/>
                  </a:cubicBezTo>
                  <a:cubicBezTo>
                    <a:pt x="76" y="46"/>
                    <a:pt x="78" y="48"/>
                    <a:pt x="80" y="48"/>
                  </a:cubicBezTo>
                  <a:cubicBezTo>
                    <a:pt x="83" y="48"/>
                    <a:pt x="85" y="46"/>
                    <a:pt x="85" y="43"/>
                  </a:cubicBezTo>
                  <a:cubicBezTo>
                    <a:pt x="85" y="32"/>
                    <a:pt x="81" y="21"/>
                    <a:pt x="76" y="13"/>
                  </a:cubicBezTo>
                  <a:cubicBezTo>
                    <a:pt x="76" y="13"/>
                    <a:pt x="77" y="13"/>
                    <a:pt x="78" y="13"/>
                  </a:cubicBezTo>
                  <a:cubicBezTo>
                    <a:pt x="89" y="13"/>
                    <a:pt x="98" y="27"/>
                    <a:pt x="98" y="44"/>
                  </a:cubicBezTo>
                  <a:cubicBezTo>
                    <a:pt x="98" y="46"/>
                    <a:pt x="100" y="48"/>
                    <a:pt x="102" y="48"/>
                  </a:cubicBezTo>
                  <a:cubicBezTo>
                    <a:pt x="105" y="48"/>
                    <a:pt x="107" y="46"/>
                    <a:pt x="107" y="44"/>
                  </a:cubicBezTo>
                  <a:cubicBezTo>
                    <a:pt x="107" y="34"/>
                    <a:pt x="104" y="24"/>
                    <a:pt x="99" y="16"/>
                  </a:cubicBezTo>
                  <a:cubicBezTo>
                    <a:pt x="93" y="8"/>
                    <a:pt x="86" y="4"/>
                    <a:pt x="78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1566864" y="3376613"/>
              <a:ext cx="165100" cy="93663"/>
            </a:xfrm>
            <a:custGeom>
              <a:avLst/>
              <a:gdLst/>
              <a:ahLst/>
              <a:cxnLst/>
              <a:rect l="l" t="t" r="r" b="b"/>
              <a:pathLst>
                <a:path w="92" h="52" extrusionOk="0">
                  <a:moveTo>
                    <a:pt x="22" y="52"/>
                  </a:moveTo>
                  <a:cubicBezTo>
                    <a:pt x="22" y="52"/>
                    <a:pt x="22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5" y="52"/>
                    <a:pt x="25" y="52"/>
                  </a:cubicBezTo>
                  <a:cubicBezTo>
                    <a:pt x="25" y="52"/>
                    <a:pt x="25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ubicBezTo>
                    <a:pt x="26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8"/>
                  </a:cubicBezTo>
                  <a:cubicBezTo>
                    <a:pt x="33" y="48"/>
                    <a:pt x="34" y="48"/>
                    <a:pt x="34" y="48"/>
                  </a:cubicBezTo>
                  <a:cubicBezTo>
                    <a:pt x="34" y="48"/>
                    <a:pt x="34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5" y="47"/>
                    <a:pt x="36" y="47"/>
                  </a:cubicBezTo>
                  <a:cubicBezTo>
                    <a:pt x="36" y="47"/>
                    <a:pt x="36" y="46"/>
                    <a:pt x="36" y="46"/>
                  </a:cubicBezTo>
                  <a:cubicBezTo>
                    <a:pt x="36" y="46"/>
                    <a:pt x="36" y="46"/>
                    <a:pt x="37" y="46"/>
                  </a:cubicBezTo>
                  <a:cubicBezTo>
                    <a:pt x="37" y="46"/>
                    <a:pt x="37" y="46"/>
                    <a:pt x="37" y="45"/>
                  </a:cubicBezTo>
                  <a:cubicBezTo>
                    <a:pt x="37" y="45"/>
                    <a:pt x="37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40" y="45"/>
                    <a:pt x="40" y="45"/>
                  </a:cubicBezTo>
                  <a:cubicBezTo>
                    <a:pt x="40" y="45"/>
                    <a:pt x="40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2" y="45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6"/>
                    <a:pt x="45" y="46"/>
                    <a:pt x="46" y="46"/>
                  </a:cubicBezTo>
                  <a:cubicBezTo>
                    <a:pt x="48" y="46"/>
                    <a:pt x="50" y="46"/>
                    <a:pt x="51" y="45"/>
                  </a:cubicBezTo>
                  <a:cubicBezTo>
                    <a:pt x="51" y="45"/>
                    <a:pt x="52" y="45"/>
                    <a:pt x="52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3" y="45"/>
                    <a:pt x="53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4"/>
                    <a:pt x="54" y="44"/>
                  </a:cubicBezTo>
                  <a:cubicBezTo>
                    <a:pt x="55" y="44"/>
                    <a:pt x="55" y="44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8" y="47"/>
                    <a:pt x="58" y="47"/>
                    <a:pt x="58" y="48"/>
                  </a:cubicBezTo>
                  <a:cubicBezTo>
                    <a:pt x="58" y="48"/>
                    <a:pt x="58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1" y="49"/>
                    <a:pt x="61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50"/>
                    <a:pt x="63" y="50"/>
                    <a:pt x="63" y="50"/>
                  </a:cubicBezTo>
                  <a:cubicBezTo>
                    <a:pt x="63" y="50"/>
                    <a:pt x="63" y="51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2"/>
                    <a:pt x="67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9" y="52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52"/>
                    <a:pt x="70" y="52"/>
                    <a:pt x="71" y="52"/>
                  </a:cubicBezTo>
                  <a:cubicBezTo>
                    <a:pt x="83" y="52"/>
                    <a:pt x="92" y="42"/>
                    <a:pt x="92" y="31"/>
                  </a:cubicBezTo>
                  <a:cubicBezTo>
                    <a:pt x="92" y="19"/>
                    <a:pt x="83" y="9"/>
                    <a:pt x="71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10"/>
                    <a:pt x="67" y="10"/>
                  </a:cubicBezTo>
                  <a:cubicBezTo>
                    <a:pt x="67" y="10"/>
                    <a:pt x="67" y="10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6" y="10"/>
                    <a:pt x="65" y="10"/>
                  </a:cubicBezTo>
                  <a:cubicBezTo>
                    <a:pt x="65" y="10"/>
                    <a:pt x="65" y="10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9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2" y="6"/>
                  </a:cubicBezTo>
                  <a:cubicBezTo>
                    <a:pt x="62" y="6"/>
                    <a:pt x="62" y="6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7" y="3"/>
                    <a:pt x="57" y="2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5" y="2"/>
                    <a:pt x="55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3" y="1"/>
                    <a:pt x="53" y="1"/>
                  </a:cubicBezTo>
                  <a:cubicBezTo>
                    <a:pt x="53" y="1"/>
                    <a:pt x="53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50" y="0"/>
                    <a:pt x="50" y="0"/>
                    <a:pt x="49" y="0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3" y="3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6"/>
                    <a:pt x="30" y="6"/>
                    <a:pt x="30" y="7"/>
                  </a:cubicBezTo>
                  <a:cubicBezTo>
                    <a:pt x="29" y="7"/>
                    <a:pt x="29" y="7"/>
                    <a:pt x="29" y="8"/>
                  </a:cubicBezTo>
                  <a:cubicBezTo>
                    <a:pt x="29" y="8"/>
                    <a:pt x="28" y="8"/>
                    <a:pt x="28" y="8"/>
                  </a:cubicBezTo>
                  <a:cubicBezTo>
                    <a:pt x="28" y="8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0" y="9"/>
                    <a:pt x="0" y="19"/>
                    <a:pt x="0" y="31"/>
                  </a:cubicBezTo>
                  <a:cubicBezTo>
                    <a:pt x="0" y="42"/>
                    <a:pt x="10" y="52"/>
                    <a:pt x="22" y="52"/>
                  </a:cubicBezTo>
                  <a:close/>
                  <a:moveTo>
                    <a:pt x="84" y="31"/>
                  </a:moveTo>
                  <a:cubicBezTo>
                    <a:pt x="84" y="38"/>
                    <a:pt x="78" y="43"/>
                    <a:pt x="71" y="43"/>
                  </a:cubicBezTo>
                  <a:cubicBezTo>
                    <a:pt x="67" y="43"/>
                    <a:pt x="64" y="42"/>
                    <a:pt x="62" y="40"/>
                  </a:cubicBezTo>
                  <a:cubicBezTo>
                    <a:pt x="67" y="35"/>
                    <a:pt x="69" y="29"/>
                    <a:pt x="69" y="23"/>
                  </a:cubicBezTo>
                  <a:cubicBezTo>
                    <a:pt x="69" y="21"/>
                    <a:pt x="69" y="19"/>
                    <a:pt x="69" y="18"/>
                  </a:cubicBezTo>
                  <a:cubicBezTo>
                    <a:pt x="69" y="18"/>
                    <a:pt x="70" y="18"/>
                    <a:pt x="71" y="18"/>
                  </a:cubicBezTo>
                  <a:cubicBezTo>
                    <a:pt x="78" y="18"/>
                    <a:pt x="84" y="23"/>
                    <a:pt x="84" y="31"/>
                  </a:cubicBezTo>
                  <a:close/>
                  <a:moveTo>
                    <a:pt x="47" y="8"/>
                  </a:moveTo>
                  <a:cubicBezTo>
                    <a:pt x="53" y="9"/>
                    <a:pt x="57" y="12"/>
                    <a:pt x="60" y="17"/>
                  </a:cubicBezTo>
                  <a:cubicBezTo>
                    <a:pt x="60" y="19"/>
                    <a:pt x="61" y="21"/>
                    <a:pt x="61" y="23"/>
                  </a:cubicBezTo>
                  <a:cubicBezTo>
                    <a:pt x="61" y="28"/>
                    <a:pt x="58" y="33"/>
                    <a:pt x="54" y="35"/>
                  </a:cubicBezTo>
                  <a:cubicBezTo>
                    <a:pt x="51" y="37"/>
                    <a:pt x="49" y="37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2" y="37"/>
                    <a:pt x="41" y="37"/>
                    <a:pt x="40" y="36"/>
                  </a:cubicBezTo>
                  <a:cubicBezTo>
                    <a:pt x="39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3"/>
                    <a:pt x="32" y="28"/>
                    <a:pt x="32" y="23"/>
                  </a:cubicBezTo>
                  <a:cubicBezTo>
                    <a:pt x="32" y="21"/>
                    <a:pt x="32" y="19"/>
                    <a:pt x="33" y="17"/>
                  </a:cubicBezTo>
                  <a:cubicBezTo>
                    <a:pt x="35" y="12"/>
                    <a:pt x="40" y="8"/>
                    <a:pt x="46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22" y="18"/>
                  </a:moveTo>
                  <a:cubicBezTo>
                    <a:pt x="22" y="18"/>
                    <a:pt x="23" y="18"/>
                    <a:pt x="24" y="18"/>
                  </a:cubicBezTo>
                  <a:cubicBezTo>
                    <a:pt x="23" y="19"/>
                    <a:pt x="23" y="21"/>
                    <a:pt x="23" y="23"/>
                  </a:cubicBezTo>
                  <a:cubicBezTo>
                    <a:pt x="23" y="29"/>
                    <a:pt x="26" y="35"/>
                    <a:pt x="31" y="40"/>
                  </a:cubicBezTo>
                  <a:cubicBezTo>
                    <a:pt x="28" y="42"/>
                    <a:pt x="25" y="43"/>
                    <a:pt x="22" y="43"/>
                  </a:cubicBezTo>
                  <a:cubicBezTo>
                    <a:pt x="15" y="43"/>
                    <a:pt x="9" y="38"/>
                    <a:pt x="9" y="31"/>
                  </a:cubicBezTo>
                  <a:cubicBezTo>
                    <a:pt x="9" y="23"/>
                    <a:pt x="15" y="18"/>
                    <a:pt x="22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7" name="Google Shape;917;p37"/>
          <p:cNvGrpSpPr/>
          <p:nvPr/>
        </p:nvGrpSpPr>
        <p:grpSpPr>
          <a:xfrm>
            <a:off x="4439686" y="2067113"/>
            <a:ext cx="264625" cy="332058"/>
            <a:chOff x="8393113" y="1035050"/>
            <a:chExt cx="411163" cy="515938"/>
          </a:xfrm>
        </p:grpSpPr>
        <p:sp>
          <p:nvSpPr>
            <p:cNvPr id="918" name="Google Shape;918;p37"/>
            <p:cNvSpPr/>
            <p:nvPr/>
          </p:nvSpPr>
          <p:spPr>
            <a:xfrm>
              <a:off x="8599488" y="1089025"/>
              <a:ext cx="150813" cy="315913"/>
            </a:xfrm>
            <a:custGeom>
              <a:avLst/>
              <a:gdLst/>
              <a:ahLst/>
              <a:cxnLst/>
              <a:rect l="l" t="t" r="r" b="b"/>
              <a:pathLst>
                <a:path w="85" h="177" extrusionOk="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1" y="9"/>
                    <a:pt x="4" y="9"/>
                  </a:cubicBezTo>
                  <a:cubicBezTo>
                    <a:pt x="45" y="11"/>
                    <a:pt x="77" y="45"/>
                    <a:pt x="77" y="86"/>
                  </a:cubicBezTo>
                  <a:cubicBezTo>
                    <a:pt x="77" y="106"/>
                    <a:pt x="69" y="125"/>
                    <a:pt x="55" y="140"/>
                  </a:cubicBezTo>
                  <a:cubicBezTo>
                    <a:pt x="46" y="149"/>
                    <a:pt x="40" y="160"/>
                    <a:pt x="37" y="172"/>
                  </a:cubicBezTo>
                  <a:cubicBezTo>
                    <a:pt x="36" y="174"/>
                    <a:pt x="37" y="177"/>
                    <a:pt x="40" y="177"/>
                  </a:cubicBezTo>
                  <a:cubicBezTo>
                    <a:pt x="40" y="177"/>
                    <a:pt x="40" y="177"/>
                    <a:pt x="41" y="177"/>
                  </a:cubicBezTo>
                  <a:cubicBezTo>
                    <a:pt x="43" y="177"/>
                    <a:pt x="44" y="176"/>
                    <a:pt x="45" y="174"/>
                  </a:cubicBezTo>
                  <a:cubicBezTo>
                    <a:pt x="48" y="164"/>
                    <a:pt x="53" y="154"/>
                    <a:pt x="61" y="146"/>
                  </a:cubicBezTo>
                  <a:cubicBezTo>
                    <a:pt x="76" y="130"/>
                    <a:pt x="85" y="109"/>
                    <a:pt x="85" y="86"/>
                  </a:cubicBezTo>
                  <a:cubicBezTo>
                    <a:pt x="85" y="40"/>
                    <a:pt x="50" y="3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445501" y="1090613"/>
              <a:ext cx="230188" cy="460375"/>
            </a:xfrm>
            <a:custGeom>
              <a:avLst/>
              <a:gdLst/>
              <a:ahLst/>
              <a:cxnLst/>
              <a:rect l="l" t="t" r="r" b="b"/>
              <a:pathLst>
                <a:path w="129" h="258" extrusionOk="0">
                  <a:moveTo>
                    <a:pt x="125" y="186"/>
                  </a:moveTo>
                  <a:cubicBezTo>
                    <a:pt x="122" y="186"/>
                    <a:pt x="120" y="188"/>
                    <a:pt x="120" y="190"/>
                  </a:cubicBezTo>
                  <a:cubicBezTo>
                    <a:pt x="120" y="194"/>
                    <a:pt x="118" y="197"/>
                    <a:pt x="114" y="197"/>
                  </a:cubicBezTo>
                  <a:cubicBezTo>
                    <a:pt x="57" y="197"/>
                    <a:pt x="57" y="197"/>
                    <a:pt x="57" y="197"/>
                  </a:cubicBezTo>
                  <a:cubicBezTo>
                    <a:pt x="53" y="197"/>
                    <a:pt x="50" y="194"/>
                    <a:pt x="50" y="190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50" y="170"/>
                    <a:pt x="43" y="152"/>
                    <a:pt x="30" y="139"/>
                  </a:cubicBezTo>
                  <a:cubicBezTo>
                    <a:pt x="16" y="124"/>
                    <a:pt x="8" y="106"/>
                    <a:pt x="8" y="86"/>
                  </a:cubicBezTo>
                  <a:cubicBezTo>
                    <a:pt x="8" y="67"/>
                    <a:pt x="15" y="49"/>
                    <a:pt x="27" y="35"/>
                  </a:cubicBezTo>
                  <a:cubicBezTo>
                    <a:pt x="38" y="21"/>
                    <a:pt x="55" y="12"/>
                    <a:pt x="72" y="9"/>
                  </a:cubicBezTo>
                  <a:cubicBezTo>
                    <a:pt x="75" y="9"/>
                    <a:pt x="76" y="6"/>
                    <a:pt x="76" y="4"/>
                  </a:cubicBezTo>
                  <a:cubicBezTo>
                    <a:pt x="75" y="2"/>
                    <a:pt x="73" y="0"/>
                    <a:pt x="71" y="1"/>
                  </a:cubicBezTo>
                  <a:cubicBezTo>
                    <a:pt x="51" y="4"/>
                    <a:pt x="33" y="14"/>
                    <a:pt x="20" y="30"/>
                  </a:cubicBezTo>
                  <a:cubicBezTo>
                    <a:pt x="7" y="45"/>
                    <a:pt x="0" y="65"/>
                    <a:pt x="0" y="86"/>
                  </a:cubicBezTo>
                  <a:cubicBezTo>
                    <a:pt x="0" y="108"/>
                    <a:pt x="8" y="129"/>
                    <a:pt x="24" y="145"/>
                  </a:cubicBezTo>
                  <a:cubicBezTo>
                    <a:pt x="35" y="157"/>
                    <a:pt x="42" y="172"/>
                    <a:pt x="42" y="188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6"/>
                    <a:pt x="45" y="201"/>
                    <a:pt x="50" y="204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0" y="233"/>
                    <a:pt x="56" y="240"/>
                    <a:pt x="64" y="242"/>
                  </a:cubicBezTo>
                  <a:cubicBezTo>
                    <a:pt x="65" y="251"/>
                    <a:pt x="74" y="258"/>
                    <a:pt x="84" y="258"/>
                  </a:cubicBezTo>
                  <a:cubicBezTo>
                    <a:pt x="87" y="258"/>
                    <a:pt x="87" y="258"/>
                    <a:pt x="87" y="258"/>
                  </a:cubicBezTo>
                  <a:cubicBezTo>
                    <a:pt x="97" y="258"/>
                    <a:pt x="105" y="251"/>
                    <a:pt x="107" y="242"/>
                  </a:cubicBezTo>
                  <a:cubicBezTo>
                    <a:pt x="115" y="240"/>
                    <a:pt x="121" y="233"/>
                    <a:pt x="121" y="224"/>
                  </a:cubicBezTo>
                  <a:cubicBezTo>
                    <a:pt x="121" y="204"/>
                    <a:pt x="121" y="204"/>
                    <a:pt x="121" y="204"/>
                  </a:cubicBezTo>
                  <a:cubicBezTo>
                    <a:pt x="126" y="201"/>
                    <a:pt x="129" y="196"/>
                    <a:pt x="129" y="190"/>
                  </a:cubicBezTo>
                  <a:cubicBezTo>
                    <a:pt x="129" y="188"/>
                    <a:pt x="127" y="186"/>
                    <a:pt x="125" y="186"/>
                  </a:cubicBezTo>
                  <a:close/>
                  <a:moveTo>
                    <a:pt x="87" y="250"/>
                  </a:moveTo>
                  <a:cubicBezTo>
                    <a:pt x="84" y="250"/>
                    <a:pt x="84" y="250"/>
                    <a:pt x="84" y="250"/>
                  </a:cubicBezTo>
                  <a:cubicBezTo>
                    <a:pt x="79" y="250"/>
                    <a:pt x="74" y="247"/>
                    <a:pt x="73" y="24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7" y="247"/>
                    <a:pt x="92" y="250"/>
                    <a:pt x="87" y="250"/>
                  </a:cubicBezTo>
                  <a:close/>
                  <a:moveTo>
                    <a:pt x="112" y="224"/>
                  </a:moveTo>
                  <a:cubicBezTo>
                    <a:pt x="112" y="230"/>
                    <a:pt x="108" y="234"/>
                    <a:pt x="103" y="234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3" y="234"/>
                    <a:pt x="59" y="230"/>
                    <a:pt x="59" y="224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100" y="224"/>
                    <a:pt x="100" y="224"/>
                    <a:pt x="100" y="224"/>
                  </a:cubicBezTo>
                  <a:cubicBezTo>
                    <a:pt x="102" y="224"/>
                    <a:pt x="104" y="222"/>
                    <a:pt x="104" y="220"/>
                  </a:cubicBezTo>
                  <a:cubicBezTo>
                    <a:pt x="104" y="217"/>
                    <a:pt x="102" y="215"/>
                    <a:pt x="100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112" y="205"/>
                    <a:pt x="112" y="205"/>
                    <a:pt x="112" y="205"/>
                  </a:cubicBezTo>
                  <a:lnTo>
                    <a:pt x="112" y="2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8589963" y="1035050"/>
              <a:ext cx="15875" cy="39688"/>
            </a:xfrm>
            <a:custGeom>
              <a:avLst/>
              <a:gdLst/>
              <a:ahLst/>
              <a:cxnLst/>
              <a:rect l="l" t="t" r="r" b="b"/>
              <a:pathLst>
                <a:path w="9" h="22" extrusionOk="0">
                  <a:moveTo>
                    <a:pt x="4" y="22"/>
                  </a:moveTo>
                  <a:cubicBezTo>
                    <a:pt x="7" y="22"/>
                    <a:pt x="9" y="20"/>
                    <a:pt x="9" y="1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2"/>
                    <a:pt x="4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764588" y="1233488"/>
              <a:ext cx="39688" cy="14288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6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8393113" y="1233488"/>
              <a:ext cx="38100" cy="14288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6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713788" y="1355725"/>
              <a:ext cx="33338" cy="3333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7" y="1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5" y="18"/>
                    <a:pt x="16" y="18"/>
                    <a:pt x="17" y="17"/>
                  </a:cubicBezTo>
                  <a:cubicBezTo>
                    <a:pt x="19" y="15"/>
                    <a:pt x="19" y="12"/>
                    <a:pt x="17" y="1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8448676" y="1092200"/>
              <a:ext cx="34925" cy="317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1" y="17"/>
                  </a:moveTo>
                  <a:cubicBezTo>
                    <a:pt x="12" y="18"/>
                    <a:pt x="13" y="18"/>
                    <a:pt x="14" y="18"/>
                  </a:cubicBezTo>
                  <a:cubicBezTo>
                    <a:pt x="15" y="18"/>
                    <a:pt x="17" y="18"/>
                    <a:pt x="17" y="17"/>
                  </a:cubicBezTo>
                  <a:cubicBezTo>
                    <a:pt x="19" y="15"/>
                    <a:pt x="19" y="13"/>
                    <a:pt x="17" y="1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lnTo>
                    <a:pt x="11" y="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8448676" y="1355725"/>
              <a:ext cx="34925" cy="3333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1" y="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5"/>
                    <a:pt x="2" y="17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8"/>
                    <a:pt x="7" y="18"/>
                    <a:pt x="8" y="1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6"/>
                    <a:pt x="19" y="3"/>
                    <a:pt x="17" y="1"/>
                  </a:cubicBezTo>
                  <a:cubicBezTo>
                    <a:pt x="16" y="0"/>
                    <a:pt x="13" y="0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8713788" y="10922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4" y="18"/>
                  </a:moveTo>
                  <a:cubicBezTo>
                    <a:pt x="6" y="18"/>
                    <a:pt x="7" y="18"/>
                    <a:pt x="7" y="1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19" y="3"/>
                    <a:pt x="17" y="2"/>
                  </a:cubicBezTo>
                  <a:cubicBezTo>
                    <a:pt x="15" y="0"/>
                    <a:pt x="13" y="0"/>
                    <a:pt x="11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8"/>
                    <a:pt x="3" y="18"/>
                    <a:pt x="4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8516938" y="1149350"/>
              <a:ext cx="163513" cy="165100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26" y="36"/>
                  </a:moveTo>
                  <a:cubicBezTo>
                    <a:pt x="25" y="34"/>
                    <a:pt x="23" y="33"/>
                    <a:pt x="2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36"/>
                    <a:pt x="0" y="4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3" y="93"/>
                    <a:pt x="7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3" y="93"/>
                    <a:pt x="26" y="91"/>
                    <a:pt x="27" y="88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73" y="88"/>
                    <a:pt x="80" y="83"/>
                    <a:pt x="83" y="76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2" y="46"/>
                    <a:pt x="91" y="41"/>
                    <a:pt x="88" y="38"/>
                  </a:cubicBezTo>
                  <a:cubicBezTo>
                    <a:pt x="86" y="34"/>
                    <a:pt x="81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8"/>
                    <a:pt x="54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7" y="3"/>
                    <a:pt x="37" y="6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4"/>
                    <a:pt x="36" y="27"/>
                    <a:pt x="34" y="29"/>
                  </a:cubicBezTo>
                  <a:lnTo>
                    <a:pt x="26" y="36"/>
                  </a:lnTo>
                  <a:close/>
                  <a:moveTo>
                    <a:pt x="19" y="84"/>
                  </a:moveTo>
                  <a:cubicBezTo>
                    <a:pt x="8" y="84"/>
                    <a:pt x="8" y="84"/>
                    <a:pt x="8" y="8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9" y="41"/>
                    <a:pt x="19" y="41"/>
                    <a:pt x="19" y="41"/>
                  </a:cubicBezTo>
                  <a:lnTo>
                    <a:pt x="19" y="84"/>
                  </a:lnTo>
                  <a:close/>
                  <a:moveTo>
                    <a:pt x="40" y="35"/>
                  </a:moveTo>
                  <a:cubicBezTo>
                    <a:pt x="44" y="31"/>
                    <a:pt x="46" y="26"/>
                    <a:pt x="46" y="21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2" y="12"/>
                    <a:pt x="52" y="1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42"/>
                    <a:pt x="53" y="44"/>
                    <a:pt x="55" y="45"/>
                  </a:cubicBezTo>
                  <a:cubicBezTo>
                    <a:pt x="55" y="45"/>
                    <a:pt x="55" y="45"/>
                    <a:pt x="56" y="45"/>
                  </a:cubicBezTo>
                  <a:cubicBezTo>
                    <a:pt x="58" y="45"/>
                    <a:pt x="59" y="43"/>
                    <a:pt x="60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9" y="40"/>
                    <a:pt x="80" y="41"/>
                    <a:pt x="81" y="43"/>
                  </a:cubicBezTo>
                  <a:cubicBezTo>
                    <a:pt x="82" y="44"/>
                    <a:pt x="83" y="46"/>
                    <a:pt x="82" y="48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3" y="77"/>
                    <a:pt x="70" y="80"/>
                    <a:pt x="65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6"/>
                    <a:pt x="29" y="46"/>
                    <a:pt x="29" y="45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E394BEE-F44A-9F7D-684C-362EB74B7146}"/>
              </a:ext>
            </a:extLst>
          </p:cNvPr>
          <p:cNvSpPr txBox="1"/>
          <p:nvPr/>
        </p:nvSpPr>
        <p:spPr>
          <a:xfrm>
            <a:off x="2014579" y="974490"/>
            <a:ext cx="521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هدفنا هو الوصول لإستخدام ذكي وآمن</a:t>
            </a:r>
            <a:endParaRPr lang="en-US" sz="28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8EAB23-E636-090C-9F1D-D87DEAEA2809}"/>
              </a:ext>
            </a:extLst>
          </p:cNvPr>
          <p:cNvSpPr txBox="1"/>
          <p:nvPr/>
        </p:nvSpPr>
        <p:spPr>
          <a:xfrm>
            <a:off x="6065621" y="2910357"/>
            <a:ext cx="2492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حماية المعلومات الشخصية</a:t>
            </a:r>
            <a:endParaRPr lang="en-US" sz="16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96FBB-2789-F245-AD57-2A8F9DEF2D5E}"/>
              </a:ext>
            </a:extLst>
          </p:cNvPr>
          <p:cNvSpPr txBox="1"/>
          <p:nvPr/>
        </p:nvSpPr>
        <p:spPr>
          <a:xfrm>
            <a:off x="7178124" y="2879212"/>
            <a:ext cx="95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11F30-C5AB-C431-7162-5A2AB7B41D62}"/>
              </a:ext>
            </a:extLst>
          </p:cNvPr>
          <p:cNvSpPr txBox="1"/>
          <p:nvPr/>
        </p:nvSpPr>
        <p:spPr>
          <a:xfrm>
            <a:off x="5836758" y="3137301"/>
            <a:ext cx="249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تعليم الطلبة كيفية الحفاظ على خصوصيتهم وتجنب تسرب بياناتهم</a:t>
            </a:r>
            <a:endParaRPr lang="en-US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434617-7935-1EF5-4B30-0C92329D80E9}"/>
              </a:ext>
            </a:extLst>
          </p:cNvPr>
          <p:cNvSpPr txBox="1"/>
          <p:nvPr/>
        </p:nvSpPr>
        <p:spPr>
          <a:xfrm>
            <a:off x="3458017" y="2788364"/>
            <a:ext cx="2492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الاستخدام الواعي للتكنولوجيا</a:t>
            </a:r>
            <a:endParaRPr lang="en-US" sz="16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2F1163-8A2F-AC1F-3A86-54E922B0C00E}"/>
              </a:ext>
            </a:extLst>
          </p:cNvPr>
          <p:cNvSpPr txBox="1"/>
          <p:nvPr/>
        </p:nvSpPr>
        <p:spPr>
          <a:xfrm>
            <a:off x="3163292" y="3126918"/>
            <a:ext cx="270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تشجيع الطلبة على التفكير قبل مشاركة أي معلومة أو تحميل أي تطبيق</a:t>
            </a:r>
            <a:endParaRPr lang="en-US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E72970-786B-93C0-678B-78FC641C5DC6}"/>
              </a:ext>
            </a:extLst>
          </p:cNvPr>
          <p:cNvSpPr txBox="1"/>
          <p:nvPr/>
        </p:nvSpPr>
        <p:spPr>
          <a:xfrm>
            <a:off x="635228" y="2788364"/>
            <a:ext cx="259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تزويد الطلبة بأدوات حماية رقمية</a:t>
            </a:r>
            <a:endParaRPr lang="en-US" sz="16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39BBF3-FA92-A5C5-FEC8-DB9B781B1A63}"/>
              </a:ext>
            </a:extLst>
          </p:cNvPr>
          <p:cNvSpPr txBox="1"/>
          <p:nvPr/>
        </p:nvSpPr>
        <p:spPr>
          <a:xfrm>
            <a:off x="686190" y="3121441"/>
            <a:ext cx="249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تعريفهم ببرامج الحماية والإعدادات التي تعزز أمانهم الإلكتروني</a:t>
            </a:r>
            <a:endParaRPr lang="en-US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C71ADB1-6B62-B0FC-7CCC-51975EA98E34}"/>
              </a:ext>
            </a:extLst>
          </p:cNvPr>
          <p:cNvSpPr txBox="1"/>
          <p:nvPr/>
        </p:nvSpPr>
        <p:spPr>
          <a:xfrm>
            <a:off x="2794915" y="553040"/>
            <a:ext cx="354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خطوات تنفيذ المشروع</a:t>
            </a:r>
            <a:endParaRPr lang="en-US" sz="28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1D04A6-D697-00C3-4A13-FDB6208969A9}"/>
              </a:ext>
            </a:extLst>
          </p:cNvPr>
          <p:cNvSpPr txBox="1"/>
          <p:nvPr/>
        </p:nvSpPr>
        <p:spPr>
          <a:xfrm>
            <a:off x="1160519" y="2137346"/>
            <a:ext cx="267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إعداد عرض تقديمي تفاعلي يتضمن صور وفيديوهات توعوية</a:t>
            </a:r>
            <a:endParaRPr lang="en-US" sz="16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2" name="Google Shape;657;p33">
            <a:extLst>
              <a:ext uri="{FF2B5EF4-FFF2-40B4-BE49-F238E27FC236}">
                <a16:creationId xmlns:a16="http://schemas.microsoft.com/office/drawing/2014/main" id="{E388C6F9-D48C-F1A1-5CAC-98DF18598A14}"/>
              </a:ext>
            </a:extLst>
          </p:cNvPr>
          <p:cNvSpPr txBox="1">
            <a:spLocks/>
          </p:cNvSpPr>
          <p:nvPr/>
        </p:nvSpPr>
        <p:spPr>
          <a:xfrm>
            <a:off x="2427565" y="1451034"/>
            <a:ext cx="7347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r>
              <a:rPr lang="en"/>
              <a:t>01</a:t>
            </a:r>
            <a:endParaRPr lang="e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978BE3-9467-1184-CAF2-4CEFB7F3EAD0}"/>
              </a:ext>
            </a:extLst>
          </p:cNvPr>
          <p:cNvSpPr txBox="1"/>
          <p:nvPr/>
        </p:nvSpPr>
        <p:spPr>
          <a:xfrm>
            <a:off x="5006499" y="2149019"/>
            <a:ext cx="267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جمع معلومات من مصادر موثوقة عن أبرز المخاطر والحلول</a:t>
            </a:r>
            <a:endParaRPr lang="en-US" sz="16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4" name="Google Shape;657;p33">
            <a:extLst>
              <a:ext uri="{FF2B5EF4-FFF2-40B4-BE49-F238E27FC236}">
                <a16:creationId xmlns:a16="http://schemas.microsoft.com/office/drawing/2014/main" id="{78ECA481-60BB-E285-833E-BEA0EFB92345}"/>
              </a:ext>
            </a:extLst>
          </p:cNvPr>
          <p:cNvSpPr txBox="1">
            <a:spLocks/>
          </p:cNvSpPr>
          <p:nvPr/>
        </p:nvSpPr>
        <p:spPr>
          <a:xfrm>
            <a:off x="5981737" y="1451034"/>
            <a:ext cx="7347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r>
              <a:rPr lang="en" dirty="0"/>
              <a:t>0</a:t>
            </a:r>
            <a:r>
              <a:rPr lang="ar-JO" dirty="0"/>
              <a:t>2</a:t>
            </a:r>
            <a:endParaRPr lang="e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3D78D1-CE75-DAA5-E297-8FFB0E13CA48}"/>
              </a:ext>
            </a:extLst>
          </p:cNvPr>
          <p:cNvSpPr txBox="1"/>
          <p:nvPr/>
        </p:nvSpPr>
        <p:spPr>
          <a:xfrm>
            <a:off x="1757333" y="3525839"/>
            <a:ext cx="207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تقديم ورشة قصيرة لشرح ممارسات الأمان الرقمية</a:t>
            </a:r>
            <a:endParaRPr lang="en-US" sz="16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6" name="Google Shape;657;p33">
            <a:extLst>
              <a:ext uri="{FF2B5EF4-FFF2-40B4-BE49-F238E27FC236}">
                <a16:creationId xmlns:a16="http://schemas.microsoft.com/office/drawing/2014/main" id="{BF400731-2BBE-CA8D-C718-F466796F1ED5}"/>
              </a:ext>
            </a:extLst>
          </p:cNvPr>
          <p:cNvSpPr txBox="1">
            <a:spLocks/>
          </p:cNvSpPr>
          <p:nvPr/>
        </p:nvSpPr>
        <p:spPr>
          <a:xfrm>
            <a:off x="2427565" y="2816180"/>
            <a:ext cx="7347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r>
              <a:rPr lang="en" dirty="0"/>
              <a:t>0</a:t>
            </a:r>
            <a:r>
              <a:rPr lang="ar-JO" dirty="0"/>
              <a:t>3</a:t>
            </a:r>
            <a:endParaRPr lang="en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BE0C60-7181-B141-BB84-3C90915AB4FE}"/>
              </a:ext>
            </a:extLst>
          </p:cNvPr>
          <p:cNvSpPr txBox="1"/>
          <p:nvPr/>
        </p:nvSpPr>
        <p:spPr>
          <a:xfrm>
            <a:off x="4818746" y="3525839"/>
            <a:ext cx="232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تقييم وعي الطلبة بعد العرض التقديمي</a:t>
            </a:r>
            <a:endParaRPr lang="en-US" sz="16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8" name="Google Shape;657;p33">
            <a:extLst>
              <a:ext uri="{FF2B5EF4-FFF2-40B4-BE49-F238E27FC236}">
                <a16:creationId xmlns:a16="http://schemas.microsoft.com/office/drawing/2014/main" id="{7ABDEC62-8BD5-7F82-2E90-49469D23C612}"/>
              </a:ext>
            </a:extLst>
          </p:cNvPr>
          <p:cNvSpPr txBox="1">
            <a:spLocks/>
          </p:cNvSpPr>
          <p:nvPr/>
        </p:nvSpPr>
        <p:spPr>
          <a:xfrm>
            <a:off x="5981737" y="2816180"/>
            <a:ext cx="7347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bert Sans Black"/>
              <a:buNone/>
              <a:defRPr sz="3000" b="0" i="0" u="none" strike="noStrike" cap="none">
                <a:solidFill>
                  <a:schemeClr val="accent4"/>
                </a:solidFill>
                <a:latin typeface="Albert Sans Black"/>
                <a:ea typeface="Albert Sans Black"/>
                <a:cs typeface="Albert Sans Black"/>
                <a:sym typeface="Albert Sans Black"/>
              </a:defRPr>
            </a:lvl9pPr>
          </a:lstStyle>
          <a:p>
            <a:r>
              <a:rPr lang="en" dirty="0"/>
              <a:t>0</a:t>
            </a:r>
            <a:r>
              <a:rPr lang="ar-JO" dirty="0"/>
              <a:t>4</a:t>
            </a:r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3625" y="580800"/>
            <a:ext cx="4027800" cy="4027800"/>
          </a:xfrm>
          <a:prstGeom prst="ellipse">
            <a:avLst/>
          </a:prstGeom>
        </p:spPr>
      </p:pic>
      <p:sp>
        <p:nvSpPr>
          <p:cNvPr id="676" name="Google Shape;676;p34"/>
          <p:cNvSpPr/>
          <p:nvPr/>
        </p:nvSpPr>
        <p:spPr>
          <a:xfrm>
            <a:off x="4565197" y="3465351"/>
            <a:ext cx="363250" cy="363250"/>
          </a:xfrm>
          <a:custGeom>
            <a:avLst/>
            <a:gdLst/>
            <a:ahLst/>
            <a:cxnLst/>
            <a:rect l="l" t="t" r="r" b="b"/>
            <a:pathLst>
              <a:path w="210" h="210" extrusionOk="0">
                <a:moveTo>
                  <a:pt x="163" y="210"/>
                </a:moveTo>
                <a:lnTo>
                  <a:pt x="105" y="152"/>
                </a:lnTo>
                <a:lnTo>
                  <a:pt x="47" y="209"/>
                </a:lnTo>
                <a:lnTo>
                  <a:pt x="0" y="163"/>
                </a:lnTo>
                <a:lnTo>
                  <a:pt x="57" y="105"/>
                </a:lnTo>
                <a:lnTo>
                  <a:pt x="0" y="47"/>
                </a:lnTo>
                <a:lnTo>
                  <a:pt x="47" y="0"/>
                </a:lnTo>
                <a:lnTo>
                  <a:pt x="105" y="58"/>
                </a:lnTo>
                <a:lnTo>
                  <a:pt x="162" y="0"/>
                </a:lnTo>
                <a:lnTo>
                  <a:pt x="209" y="47"/>
                </a:lnTo>
                <a:lnTo>
                  <a:pt x="152" y="105"/>
                </a:lnTo>
                <a:lnTo>
                  <a:pt x="210" y="163"/>
                </a:lnTo>
                <a:lnTo>
                  <a:pt x="163" y="210"/>
                </a:lnTo>
                <a:close/>
                <a:moveTo>
                  <a:pt x="105" y="137"/>
                </a:moveTo>
                <a:lnTo>
                  <a:pt x="163" y="194"/>
                </a:lnTo>
                <a:lnTo>
                  <a:pt x="194" y="163"/>
                </a:lnTo>
                <a:lnTo>
                  <a:pt x="136" y="105"/>
                </a:lnTo>
                <a:lnTo>
                  <a:pt x="193" y="47"/>
                </a:lnTo>
                <a:lnTo>
                  <a:pt x="162" y="16"/>
                </a:lnTo>
                <a:lnTo>
                  <a:pt x="105" y="73"/>
                </a:lnTo>
                <a:lnTo>
                  <a:pt x="47" y="16"/>
                </a:lnTo>
                <a:lnTo>
                  <a:pt x="16" y="47"/>
                </a:lnTo>
                <a:lnTo>
                  <a:pt x="74" y="105"/>
                </a:lnTo>
                <a:lnTo>
                  <a:pt x="16" y="163"/>
                </a:lnTo>
                <a:lnTo>
                  <a:pt x="47" y="194"/>
                </a:lnTo>
                <a:lnTo>
                  <a:pt x="105" y="1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4"/>
          <p:cNvSpPr/>
          <p:nvPr/>
        </p:nvSpPr>
        <p:spPr>
          <a:xfrm>
            <a:off x="7616602" y="3674022"/>
            <a:ext cx="645950" cy="643253"/>
          </a:xfrm>
          <a:custGeom>
            <a:avLst/>
            <a:gdLst/>
            <a:ahLst/>
            <a:cxnLst/>
            <a:rect l="l" t="t" r="r" b="b"/>
            <a:pathLst>
              <a:path w="241" h="240" extrusionOk="0">
                <a:moveTo>
                  <a:pt x="241" y="121"/>
                </a:moveTo>
                <a:lnTo>
                  <a:pt x="162" y="144"/>
                </a:lnTo>
                <a:lnTo>
                  <a:pt x="184" y="222"/>
                </a:lnTo>
                <a:lnTo>
                  <a:pt x="119" y="240"/>
                </a:lnTo>
                <a:lnTo>
                  <a:pt x="98" y="161"/>
                </a:lnTo>
                <a:lnTo>
                  <a:pt x="18" y="182"/>
                </a:lnTo>
                <a:lnTo>
                  <a:pt x="0" y="118"/>
                </a:lnTo>
                <a:lnTo>
                  <a:pt x="80" y="96"/>
                </a:lnTo>
                <a:lnTo>
                  <a:pt x="58" y="18"/>
                </a:lnTo>
                <a:lnTo>
                  <a:pt x="122" y="0"/>
                </a:lnTo>
                <a:lnTo>
                  <a:pt x="144" y="79"/>
                </a:lnTo>
                <a:lnTo>
                  <a:pt x="223" y="57"/>
                </a:lnTo>
                <a:lnTo>
                  <a:pt x="241" y="121"/>
                </a:lnTo>
                <a:close/>
                <a:moveTo>
                  <a:pt x="148" y="135"/>
                </a:moveTo>
                <a:lnTo>
                  <a:pt x="227" y="113"/>
                </a:lnTo>
                <a:lnTo>
                  <a:pt x="216" y="71"/>
                </a:lnTo>
                <a:lnTo>
                  <a:pt x="136" y="93"/>
                </a:lnTo>
                <a:lnTo>
                  <a:pt x="115" y="14"/>
                </a:lnTo>
                <a:lnTo>
                  <a:pt x="71" y="26"/>
                </a:lnTo>
                <a:lnTo>
                  <a:pt x="93" y="105"/>
                </a:lnTo>
                <a:lnTo>
                  <a:pt x="15" y="127"/>
                </a:lnTo>
                <a:lnTo>
                  <a:pt x="26" y="169"/>
                </a:lnTo>
                <a:lnTo>
                  <a:pt x="105" y="147"/>
                </a:lnTo>
                <a:lnTo>
                  <a:pt x="127" y="226"/>
                </a:lnTo>
                <a:lnTo>
                  <a:pt x="169" y="214"/>
                </a:lnTo>
                <a:lnTo>
                  <a:pt x="148" y="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4"/>
          <p:cNvSpPr/>
          <p:nvPr/>
        </p:nvSpPr>
        <p:spPr>
          <a:xfrm>
            <a:off x="4565200" y="933980"/>
            <a:ext cx="645939" cy="649391"/>
          </a:xfrm>
          <a:custGeom>
            <a:avLst/>
            <a:gdLst/>
            <a:ahLst/>
            <a:cxnLst/>
            <a:rect l="l" t="t" r="r" b="b"/>
            <a:pathLst>
              <a:path w="187" h="188" extrusionOk="0">
                <a:moveTo>
                  <a:pt x="187" y="135"/>
                </a:moveTo>
                <a:lnTo>
                  <a:pt x="52" y="188"/>
                </a:lnTo>
                <a:lnTo>
                  <a:pt x="0" y="53"/>
                </a:lnTo>
                <a:lnTo>
                  <a:pt x="135" y="0"/>
                </a:lnTo>
                <a:lnTo>
                  <a:pt x="187" y="135"/>
                </a:lnTo>
                <a:close/>
                <a:moveTo>
                  <a:pt x="56" y="178"/>
                </a:moveTo>
                <a:lnTo>
                  <a:pt x="177" y="131"/>
                </a:lnTo>
                <a:lnTo>
                  <a:pt x="130" y="11"/>
                </a:lnTo>
                <a:lnTo>
                  <a:pt x="10" y="57"/>
                </a:lnTo>
                <a:lnTo>
                  <a:pt x="56" y="178"/>
                </a:lnTo>
                <a:close/>
                <a:moveTo>
                  <a:pt x="152" y="120"/>
                </a:moveTo>
                <a:lnTo>
                  <a:pt x="68" y="152"/>
                </a:lnTo>
                <a:lnTo>
                  <a:pt x="35" y="68"/>
                </a:lnTo>
                <a:lnTo>
                  <a:pt x="119" y="36"/>
                </a:lnTo>
                <a:lnTo>
                  <a:pt x="152" y="120"/>
                </a:lnTo>
                <a:close/>
                <a:moveTo>
                  <a:pt x="72" y="142"/>
                </a:moveTo>
                <a:lnTo>
                  <a:pt x="141" y="116"/>
                </a:lnTo>
                <a:lnTo>
                  <a:pt x="115" y="47"/>
                </a:lnTo>
                <a:lnTo>
                  <a:pt x="45" y="73"/>
                </a:lnTo>
                <a:lnTo>
                  <a:pt x="72" y="14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5479F-4D99-4ABE-1524-28223BC27E8E}"/>
              </a:ext>
            </a:extLst>
          </p:cNvPr>
          <p:cNvSpPr txBox="1"/>
          <p:nvPr/>
        </p:nvSpPr>
        <p:spPr>
          <a:xfrm>
            <a:off x="586683" y="933980"/>
            <a:ext cx="354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تكاليف المشروع</a:t>
            </a:r>
            <a:endParaRPr lang="en-US" sz="40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27995-14EF-E04C-3905-C72284BF74D6}"/>
              </a:ext>
            </a:extLst>
          </p:cNvPr>
          <p:cNvSpPr txBox="1"/>
          <p:nvPr/>
        </p:nvSpPr>
        <p:spPr>
          <a:xfrm>
            <a:off x="608345" y="1966562"/>
            <a:ext cx="352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تصميم العرض التقديمي: </a:t>
            </a:r>
            <a:r>
              <a:rPr lang="ar-JO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مجاني</a:t>
            </a:r>
            <a:r>
              <a:rPr lang="ar-JO" sz="24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باستخدام اداة </a:t>
            </a:r>
            <a:r>
              <a:rPr lang="en-US" sz="24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PowerPoint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FFD0D-F864-CA87-0472-BD6E56715099}"/>
              </a:ext>
            </a:extLst>
          </p:cNvPr>
          <p:cNvSpPr txBox="1"/>
          <p:nvPr/>
        </p:nvSpPr>
        <p:spPr>
          <a:xfrm>
            <a:off x="676078" y="3351556"/>
            <a:ext cx="354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ادوات البحث المستخدمة: </a:t>
            </a:r>
            <a:r>
              <a:rPr lang="ar-JO" sz="24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مجانية بالكامل</a:t>
            </a:r>
            <a:endParaRPr lang="en-US" sz="2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31;p51">
            <a:extLst>
              <a:ext uri="{FF2B5EF4-FFF2-40B4-BE49-F238E27FC236}">
                <a16:creationId xmlns:a16="http://schemas.microsoft.com/office/drawing/2014/main" id="{79D82D31-18DC-984E-39A2-737BABB555C4}"/>
              </a:ext>
            </a:extLst>
          </p:cNvPr>
          <p:cNvSpPr/>
          <p:nvPr/>
        </p:nvSpPr>
        <p:spPr>
          <a:xfrm>
            <a:off x="2241556" y="1681775"/>
            <a:ext cx="980422" cy="98042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4" name="Google Shape;1524;p51">
            <a:extLst>
              <a:ext uri="{FF2B5EF4-FFF2-40B4-BE49-F238E27FC236}">
                <a16:creationId xmlns:a16="http://schemas.microsoft.com/office/drawing/2014/main" id="{B3BC8659-E663-1B48-B870-61D280359E2F}"/>
              </a:ext>
            </a:extLst>
          </p:cNvPr>
          <p:cNvGrpSpPr/>
          <p:nvPr/>
        </p:nvGrpSpPr>
        <p:grpSpPr>
          <a:xfrm>
            <a:off x="2552260" y="1941693"/>
            <a:ext cx="359013" cy="498034"/>
            <a:chOff x="1463676" y="4424363"/>
            <a:chExt cx="373062" cy="517525"/>
          </a:xfrm>
        </p:grpSpPr>
        <p:sp>
          <p:nvSpPr>
            <p:cNvPr id="15" name="Google Shape;1525;p51">
              <a:extLst>
                <a:ext uri="{FF2B5EF4-FFF2-40B4-BE49-F238E27FC236}">
                  <a16:creationId xmlns:a16="http://schemas.microsoft.com/office/drawing/2014/main" id="{CBC14D05-03B0-5782-3719-FA717D4BF187}"/>
                </a:ext>
              </a:extLst>
            </p:cNvPr>
            <p:cNvSpPr/>
            <p:nvPr/>
          </p:nvSpPr>
          <p:spPr>
            <a:xfrm>
              <a:off x="1463676" y="4424363"/>
              <a:ext cx="373062" cy="517525"/>
            </a:xfrm>
            <a:custGeom>
              <a:avLst/>
              <a:gdLst/>
              <a:ahLst/>
              <a:cxnLst/>
              <a:rect l="l" t="t" r="r" b="b"/>
              <a:pathLst>
                <a:path w="209" h="290" extrusionOk="0">
                  <a:moveTo>
                    <a:pt x="198" y="162"/>
                  </a:moveTo>
                  <a:cubicBezTo>
                    <a:pt x="184" y="162"/>
                    <a:pt x="184" y="162"/>
                    <a:pt x="184" y="162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8"/>
                    <a:pt x="176" y="0"/>
                    <a:pt x="16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1" y="0"/>
                    <a:pt x="23" y="8"/>
                    <a:pt x="23" y="1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3" y="149"/>
                    <a:pt x="25" y="151"/>
                    <a:pt x="28" y="151"/>
                  </a:cubicBezTo>
                  <a:cubicBezTo>
                    <a:pt x="31" y="151"/>
                    <a:pt x="33" y="149"/>
                    <a:pt x="33" y="1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6" y="45"/>
                    <a:pt x="168" y="42"/>
                    <a:pt x="168" y="40"/>
                  </a:cubicBezTo>
                  <a:cubicBezTo>
                    <a:pt x="168" y="37"/>
                    <a:pt x="166" y="35"/>
                    <a:pt x="16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3"/>
                    <a:pt x="36" y="10"/>
                    <a:pt x="41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6" y="10"/>
                    <a:pt x="88" y="12"/>
                    <a:pt x="88" y="14"/>
                  </a:cubicBezTo>
                  <a:cubicBezTo>
                    <a:pt x="88" y="22"/>
                    <a:pt x="94" y="28"/>
                    <a:pt x="102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11" y="28"/>
                    <a:pt x="118" y="22"/>
                    <a:pt x="118" y="14"/>
                  </a:cubicBezTo>
                  <a:cubicBezTo>
                    <a:pt x="118" y="12"/>
                    <a:pt x="120" y="10"/>
                    <a:pt x="12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71" y="10"/>
                    <a:pt x="175" y="13"/>
                    <a:pt x="175" y="18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25" y="162"/>
                    <a:pt x="124" y="161"/>
                    <a:pt x="123" y="160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08" y="145"/>
                    <a:pt x="106" y="144"/>
                    <a:pt x="104" y="144"/>
                  </a:cubicBezTo>
                  <a:cubicBezTo>
                    <a:pt x="102" y="144"/>
                    <a:pt x="100" y="145"/>
                    <a:pt x="99" y="147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4" y="161"/>
                    <a:pt x="83" y="162"/>
                    <a:pt x="82" y="162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5" y="162"/>
                    <a:pt x="0" y="166"/>
                    <a:pt x="0" y="173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3"/>
                    <a:pt x="5" y="268"/>
                    <a:pt x="11" y="268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3" y="272"/>
                    <a:pt x="23" y="272"/>
                    <a:pt x="23" y="272"/>
                  </a:cubicBezTo>
                  <a:cubicBezTo>
                    <a:pt x="23" y="282"/>
                    <a:pt x="31" y="290"/>
                    <a:pt x="41" y="290"/>
                  </a:cubicBezTo>
                  <a:cubicBezTo>
                    <a:pt x="167" y="290"/>
                    <a:pt x="167" y="290"/>
                    <a:pt x="167" y="290"/>
                  </a:cubicBezTo>
                  <a:cubicBezTo>
                    <a:pt x="176" y="290"/>
                    <a:pt x="184" y="282"/>
                    <a:pt x="184" y="272"/>
                  </a:cubicBezTo>
                  <a:cubicBezTo>
                    <a:pt x="184" y="268"/>
                    <a:pt x="184" y="268"/>
                    <a:pt x="184" y="268"/>
                  </a:cubicBezTo>
                  <a:cubicBezTo>
                    <a:pt x="198" y="268"/>
                    <a:pt x="198" y="268"/>
                    <a:pt x="198" y="268"/>
                  </a:cubicBezTo>
                  <a:cubicBezTo>
                    <a:pt x="204" y="268"/>
                    <a:pt x="209" y="263"/>
                    <a:pt x="209" y="257"/>
                  </a:cubicBezTo>
                  <a:cubicBezTo>
                    <a:pt x="209" y="173"/>
                    <a:pt x="209" y="173"/>
                    <a:pt x="209" y="173"/>
                  </a:cubicBezTo>
                  <a:cubicBezTo>
                    <a:pt x="209" y="166"/>
                    <a:pt x="204" y="162"/>
                    <a:pt x="198" y="162"/>
                  </a:cubicBezTo>
                  <a:close/>
                  <a:moveTo>
                    <a:pt x="108" y="14"/>
                  </a:moveTo>
                  <a:cubicBezTo>
                    <a:pt x="108" y="17"/>
                    <a:pt x="106" y="19"/>
                    <a:pt x="104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99" y="19"/>
                    <a:pt x="97" y="17"/>
                    <a:pt x="97" y="14"/>
                  </a:cubicBezTo>
                  <a:cubicBezTo>
                    <a:pt x="97" y="13"/>
                    <a:pt x="97" y="11"/>
                    <a:pt x="96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1"/>
                    <a:pt x="108" y="13"/>
                    <a:pt x="108" y="14"/>
                  </a:cubicBezTo>
                  <a:close/>
                  <a:moveTo>
                    <a:pt x="199" y="257"/>
                  </a:moveTo>
                  <a:cubicBezTo>
                    <a:pt x="199" y="258"/>
                    <a:pt x="199" y="259"/>
                    <a:pt x="198" y="259"/>
                  </a:cubicBezTo>
                  <a:cubicBezTo>
                    <a:pt x="76" y="259"/>
                    <a:pt x="76" y="259"/>
                    <a:pt x="76" y="259"/>
                  </a:cubicBezTo>
                  <a:cubicBezTo>
                    <a:pt x="73" y="259"/>
                    <a:pt x="71" y="261"/>
                    <a:pt x="71" y="263"/>
                  </a:cubicBezTo>
                  <a:cubicBezTo>
                    <a:pt x="71" y="266"/>
                    <a:pt x="73" y="268"/>
                    <a:pt x="76" y="268"/>
                  </a:cubicBezTo>
                  <a:cubicBezTo>
                    <a:pt x="175" y="268"/>
                    <a:pt x="175" y="268"/>
                    <a:pt x="175" y="268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5" y="277"/>
                    <a:pt x="171" y="280"/>
                    <a:pt x="167" y="280"/>
                  </a:cubicBezTo>
                  <a:cubicBezTo>
                    <a:pt x="41" y="280"/>
                    <a:pt x="41" y="280"/>
                    <a:pt x="41" y="280"/>
                  </a:cubicBezTo>
                  <a:cubicBezTo>
                    <a:pt x="36" y="280"/>
                    <a:pt x="33" y="277"/>
                    <a:pt x="33" y="272"/>
                  </a:cubicBezTo>
                  <a:cubicBezTo>
                    <a:pt x="33" y="268"/>
                    <a:pt x="33" y="268"/>
                    <a:pt x="33" y="268"/>
                  </a:cubicBezTo>
                  <a:cubicBezTo>
                    <a:pt x="54" y="268"/>
                    <a:pt x="54" y="268"/>
                    <a:pt x="54" y="268"/>
                  </a:cubicBezTo>
                  <a:cubicBezTo>
                    <a:pt x="57" y="268"/>
                    <a:pt x="59" y="266"/>
                    <a:pt x="59" y="263"/>
                  </a:cubicBezTo>
                  <a:cubicBezTo>
                    <a:pt x="59" y="261"/>
                    <a:pt x="57" y="259"/>
                    <a:pt x="54" y="259"/>
                  </a:cubicBezTo>
                  <a:cubicBezTo>
                    <a:pt x="11" y="259"/>
                    <a:pt x="11" y="259"/>
                    <a:pt x="11" y="259"/>
                  </a:cubicBezTo>
                  <a:cubicBezTo>
                    <a:pt x="10" y="259"/>
                    <a:pt x="9" y="258"/>
                    <a:pt x="9" y="257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2"/>
                    <a:pt x="10" y="171"/>
                    <a:pt x="11" y="171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6" y="171"/>
                    <a:pt x="89" y="169"/>
                    <a:pt x="92" y="167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9" y="169"/>
                    <a:pt x="123" y="171"/>
                    <a:pt x="126" y="171"/>
                  </a:cubicBezTo>
                  <a:cubicBezTo>
                    <a:pt x="180" y="171"/>
                    <a:pt x="180" y="171"/>
                    <a:pt x="180" y="171"/>
                  </a:cubicBezTo>
                  <a:cubicBezTo>
                    <a:pt x="180" y="171"/>
                    <a:pt x="180" y="171"/>
                    <a:pt x="180" y="171"/>
                  </a:cubicBezTo>
                  <a:cubicBezTo>
                    <a:pt x="180" y="171"/>
                    <a:pt x="180" y="171"/>
                    <a:pt x="180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9" y="171"/>
                    <a:pt x="199" y="172"/>
                    <a:pt x="199" y="173"/>
                  </a:cubicBezTo>
                  <a:lnTo>
                    <a:pt x="199" y="2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26;p51">
              <a:extLst>
                <a:ext uri="{FF2B5EF4-FFF2-40B4-BE49-F238E27FC236}">
                  <a16:creationId xmlns:a16="http://schemas.microsoft.com/office/drawing/2014/main" id="{A4B821F5-99FD-0E16-587E-1F20A2486B89}"/>
                </a:ext>
              </a:extLst>
            </p:cNvPr>
            <p:cNvSpPr/>
            <p:nvPr/>
          </p:nvSpPr>
          <p:spPr>
            <a:xfrm>
              <a:off x="1762126" y="4746626"/>
              <a:ext cx="36512" cy="36513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19" y="2"/>
                  </a:moveTo>
                  <a:cubicBezTo>
                    <a:pt x="18" y="0"/>
                    <a:pt x="15" y="0"/>
                    <a:pt x="13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3" y="20"/>
                    <a:pt x="4" y="20"/>
                    <a:pt x="5" y="20"/>
                  </a:cubicBezTo>
                  <a:cubicBezTo>
                    <a:pt x="6" y="20"/>
                    <a:pt x="7" y="20"/>
                    <a:pt x="8" y="19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5" y="20"/>
                    <a:pt x="16" y="20"/>
                  </a:cubicBezTo>
                  <a:cubicBezTo>
                    <a:pt x="17" y="20"/>
                    <a:pt x="18" y="20"/>
                    <a:pt x="19" y="19"/>
                  </a:cubicBezTo>
                  <a:cubicBezTo>
                    <a:pt x="21" y="17"/>
                    <a:pt x="21" y="14"/>
                    <a:pt x="19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6"/>
                    <a:pt x="21" y="3"/>
                    <a:pt x="19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527;p51">
              <a:extLst>
                <a:ext uri="{FF2B5EF4-FFF2-40B4-BE49-F238E27FC236}">
                  <a16:creationId xmlns:a16="http://schemas.microsoft.com/office/drawing/2014/main" id="{8ABD8BC9-4E14-A4CC-408F-A594BBE7153A}"/>
                </a:ext>
              </a:extLst>
            </p:cNvPr>
            <p:cNvSpPr/>
            <p:nvPr/>
          </p:nvSpPr>
          <p:spPr>
            <a:xfrm>
              <a:off x="1498601" y="4745038"/>
              <a:ext cx="50800" cy="57150"/>
            </a:xfrm>
            <a:custGeom>
              <a:avLst/>
              <a:gdLst/>
              <a:ahLst/>
              <a:cxnLst/>
              <a:rect l="l" t="t" r="r" b="b"/>
              <a:pathLst>
                <a:path w="29" h="32" extrusionOk="0">
                  <a:moveTo>
                    <a:pt x="3" y="31"/>
                  </a:moveTo>
                  <a:cubicBezTo>
                    <a:pt x="4" y="32"/>
                    <a:pt x="5" y="32"/>
                    <a:pt x="6" y="32"/>
                  </a:cubicBezTo>
                  <a:cubicBezTo>
                    <a:pt x="8" y="32"/>
                    <a:pt x="9" y="32"/>
                    <a:pt x="10" y="3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8" y="20"/>
                    <a:pt x="29" y="18"/>
                    <a:pt x="29" y="16"/>
                  </a:cubicBezTo>
                  <a:cubicBezTo>
                    <a:pt x="29" y="14"/>
                    <a:pt x="28" y="12"/>
                    <a:pt x="26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1" y="30"/>
                    <a:pt x="3" y="31"/>
                  </a:cubicBezTo>
                  <a:close/>
                  <a:moveTo>
                    <a:pt x="9" y="1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528;p51">
              <a:extLst>
                <a:ext uri="{FF2B5EF4-FFF2-40B4-BE49-F238E27FC236}">
                  <a16:creationId xmlns:a16="http://schemas.microsoft.com/office/drawing/2014/main" id="{F0E8AD63-A0C5-955F-127B-468AE253EBC8}"/>
                </a:ext>
              </a:extLst>
            </p:cNvPr>
            <p:cNvSpPr/>
            <p:nvPr/>
          </p:nvSpPr>
          <p:spPr>
            <a:xfrm>
              <a:off x="1495426" y="4822826"/>
              <a:ext cx="195263" cy="15875"/>
            </a:xfrm>
            <a:custGeom>
              <a:avLst/>
              <a:gdLst/>
              <a:ahLst/>
              <a:cxnLst/>
              <a:rect l="l" t="t" r="r" b="b"/>
              <a:pathLst>
                <a:path w="109" h="9" extrusionOk="0">
                  <a:moveTo>
                    <a:pt x="10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7" y="9"/>
                    <a:pt x="109" y="7"/>
                    <a:pt x="109" y="4"/>
                  </a:cubicBezTo>
                  <a:cubicBezTo>
                    <a:pt x="109" y="2"/>
                    <a:pt x="107" y="0"/>
                    <a:pt x="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29;p51">
              <a:extLst>
                <a:ext uri="{FF2B5EF4-FFF2-40B4-BE49-F238E27FC236}">
                  <a16:creationId xmlns:a16="http://schemas.microsoft.com/office/drawing/2014/main" id="{A277444C-92D7-9C81-4CE0-D463864A1808}"/>
                </a:ext>
              </a:extLst>
            </p:cNvPr>
            <p:cNvSpPr/>
            <p:nvPr/>
          </p:nvSpPr>
          <p:spPr>
            <a:xfrm>
              <a:off x="1495426" y="4848226"/>
              <a:ext cx="119063" cy="15875"/>
            </a:xfrm>
            <a:custGeom>
              <a:avLst/>
              <a:gdLst/>
              <a:ahLst/>
              <a:cxnLst/>
              <a:rect l="l" t="t" r="r" b="b"/>
              <a:pathLst>
                <a:path w="66" h="9" extrusionOk="0">
                  <a:moveTo>
                    <a:pt x="6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4" y="9"/>
                    <a:pt x="66" y="7"/>
                    <a:pt x="66" y="5"/>
                  </a:cubicBezTo>
                  <a:cubicBezTo>
                    <a:pt x="66" y="2"/>
                    <a:pt x="64" y="0"/>
                    <a:pt x="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530;p51">
              <a:extLst>
                <a:ext uri="{FF2B5EF4-FFF2-40B4-BE49-F238E27FC236}">
                  <a16:creationId xmlns:a16="http://schemas.microsoft.com/office/drawing/2014/main" id="{2F4AA66B-CE17-9E44-D2C3-C13C25B5C0D1}"/>
                </a:ext>
              </a:extLst>
            </p:cNvPr>
            <p:cNvSpPr/>
            <p:nvPr/>
          </p:nvSpPr>
          <p:spPr>
            <a:xfrm>
              <a:off x="1616076" y="4537076"/>
              <a:ext cx="61912" cy="119063"/>
            </a:xfrm>
            <a:custGeom>
              <a:avLst/>
              <a:gdLst/>
              <a:ahLst/>
              <a:cxnLst/>
              <a:rect l="l" t="t" r="r" b="b"/>
              <a:pathLst>
                <a:path w="35" h="67" extrusionOk="0">
                  <a:moveTo>
                    <a:pt x="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9" y="8"/>
                    <a:pt x="6" y="9"/>
                    <a:pt x="4" y="11"/>
                  </a:cubicBezTo>
                  <a:cubicBezTo>
                    <a:pt x="2" y="14"/>
                    <a:pt x="0" y="17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9"/>
                    <a:pt x="2" y="33"/>
                    <a:pt x="5" y="35"/>
                  </a:cubicBezTo>
                  <a:cubicBezTo>
                    <a:pt x="6" y="36"/>
                    <a:pt x="8" y="37"/>
                    <a:pt x="9" y="37"/>
                  </a:cubicBezTo>
                  <a:cubicBezTo>
                    <a:pt x="10" y="38"/>
                    <a:pt x="13" y="38"/>
                    <a:pt x="15" y="38"/>
                  </a:cubicBezTo>
                  <a:cubicBezTo>
                    <a:pt x="18" y="38"/>
                    <a:pt x="20" y="39"/>
                    <a:pt x="21" y="39"/>
                  </a:cubicBezTo>
                  <a:cubicBezTo>
                    <a:pt x="22" y="39"/>
                    <a:pt x="23" y="40"/>
                    <a:pt x="24" y="40"/>
                  </a:cubicBezTo>
                  <a:cubicBezTo>
                    <a:pt x="25" y="41"/>
                    <a:pt x="25" y="42"/>
                    <a:pt x="25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7"/>
                    <a:pt x="24" y="48"/>
                    <a:pt x="24" y="49"/>
                  </a:cubicBezTo>
                  <a:cubicBezTo>
                    <a:pt x="23" y="50"/>
                    <a:pt x="21" y="50"/>
                    <a:pt x="19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0"/>
                    <a:pt x="13" y="50"/>
                    <a:pt x="12" y="49"/>
                  </a:cubicBezTo>
                  <a:cubicBezTo>
                    <a:pt x="11" y="48"/>
                    <a:pt x="11" y="47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3"/>
                    <a:pt x="10" y="43"/>
                    <a:pt x="9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3"/>
                    <a:pt x="1" y="43"/>
                    <a:pt x="1" y="4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50"/>
                    <a:pt x="2" y="53"/>
                    <a:pt x="4" y="56"/>
                  </a:cubicBezTo>
                  <a:cubicBezTo>
                    <a:pt x="6" y="58"/>
                    <a:pt x="9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6"/>
                    <a:pt x="14" y="67"/>
                    <a:pt x="16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1" y="67"/>
                    <a:pt x="22" y="66"/>
                    <a:pt x="22" y="6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9"/>
                    <a:pt x="29" y="58"/>
                    <a:pt x="32" y="56"/>
                  </a:cubicBezTo>
                  <a:cubicBezTo>
                    <a:pt x="34" y="53"/>
                    <a:pt x="35" y="50"/>
                    <a:pt x="35" y="46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38"/>
                    <a:pt x="34" y="34"/>
                    <a:pt x="31" y="32"/>
                  </a:cubicBezTo>
                  <a:cubicBezTo>
                    <a:pt x="29" y="31"/>
                    <a:pt x="28" y="31"/>
                    <a:pt x="27" y="30"/>
                  </a:cubicBezTo>
                  <a:cubicBezTo>
                    <a:pt x="25" y="30"/>
                    <a:pt x="23" y="29"/>
                    <a:pt x="20" y="29"/>
                  </a:cubicBezTo>
                  <a:cubicBezTo>
                    <a:pt x="18" y="29"/>
                    <a:pt x="16" y="29"/>
                    <a:pt x="14" y="28"/>
                  </a:cubicBezTo>
                  <a:cubicBezTo>
                    <a:pt x="13" y="28"/>
                    <a:pt x="13" y="28"/>
                    <a:pt x="12" y="27"/>
                  </a:cubicBezTo>
                  <a:cubicBezTo>
                    <a:pt x="11" y="26"/>
                    <a:pt x="11" y="25"/>
                    <a:pt x="11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0"/>
                    <a:pt x="11" y="19"/>
                    <a:pt x="12" y="18"/>
                  </a:cubicBezTo>
                  <a:cubicBezTo>
                    <a:pt x="12" y="17"/>
                    <a:pt x="14" y="17"/>
                    <a:pt x="16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1" y="17"/>
                    <a:pt x="22" y="17"/>
                    <a:pt x="23" y="18"/>
                  </a:cubicBezTo>
                  <a:cubicBezTo>
                    <a:pt x="24" y="19"/>
                    <a:pt x="24" y="20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7"/>
                    <a:pt x="33" y="14"/>
                    <a:pt x="31" y="11"/>
                  </a:cubicBezTo>
                  <a:cubicBezTo>
                    <a:pt x="29" y="9"/>
                    <a:pt x="26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1408;p51">
            <a:extLst>
              <a:ext uri="{FF2B5EF4-FFF2-40B4-BE49-F238E27FC236}">
                <a16:creationId xmlns:a16="http://schemas.microsoft.com/office/drawing/2014/main" id="{E7F2DC54-AB99-C9E2-CB7C-B0D20D466DBC}"/>
              </a:ext>
            </a:extLst>
          </p:cNvPr>
          <p:cNvSpPr/>
          <p:nvPr/>
        </p:nvSpPr>
        <p:spPr>
          <a:xfrm>
            <a:off x="6123490" y="1658759"/>
            <a:ext cx="980423" cy="98042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2" name="Google Shape;1785;p51">
            <a:extLst>
              <a:ext uri="{FF2B5EF4-FFF2-40B4-BE49-F238E27FC236}">
                <a16:creationId xmlns:a16="http://schemas.microsoft.com/office/drawing/2014/main" id="{1AA62466-E58F-07DB-937E-BD03F3561BEB}"/>
              </a:ext>
            </a:extLst>
          </p:cNvPr>
          <p:cNvGrpSpPr/>
          <p:nvPr/>
        </p:nvGrpSpPr>
        <p:grpSpPr>
          <a:xfrm>
            <a:off x="6373193" y="1837690"/>
            <a:ext cx="481015" cy="603591"/>
            <a:chOff x="8393113" y="1035050"/>
            <a:chExt cx="411163" cy="515939"/>
          </a:xfrm>
        </p:grpSpPr>
        <p:sp>
          <p:nvSpPr>
            <p:cNvPr id="23" name="Google Shape;1786;p51">
              <a:extLst>
                <a:ext uri="{FF2B5EF4-FFF2-40B4-BE49-F238E27FC236}">
                  <a16:creationId xmlns:a16="http://schemas.microsoft.com/office/drawing/2014/main" id="{9A2381FB-2FFA-1739-53AC-D8434CD513D7}"/>
                </a:ext>
              </a:extLst>
            </p:cNvPr>
            <p:cNvSpPr/>
            <p:nvPr/>
          </p:nvSpPr>
          <p:spPr>
            <a:xfrm>
              <a:off x="8599488" y="1089025"/>
              <a:ext cx="150813" cy="315913"/>
            </a:xfrm>
            <a:custGeom>
              <a:avLst/>
              <a:gdLst/>
              <a:ahLst/>
              <a:cxnLst/>
              <a:rect l="l" t="t" r="r" b="b"/>
              <a:pathLst>
                <a:path w="85" h="177" extrusionOk="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1" y="9"/>
                    <a:pt x="4" y="9"/>
                  </a:cubicBezTo>
                  <a:cubicBezTo>
                    <a:pt x="45" y="11"/>
                    <a:pt x="77" y="45"/>
                    <a:pt x="77" y="86"/>
                  </a:cubicBezTo>
                  <a:cubicBezTo>
                    <a:pt x="77" y="106"/>
                    <a:pt x="69" y="125"/>
                    <a:pt x="55" y="140"/>
                  </a:cubicBezTo>
                  <a:cubicBezTo>
                    <a:pt x="46" y="149"/>
                    <a:pt x="40" y="160"/>
                    <a:pt x="37" y="172"/>
                  </a:cubicBezTo>
                  <a:cubicBezTo>
                    <a:pt x="36" y="174"/>
                    <a:pt x="37" y="177"/>
                    <a:pt x="40" y="177"/>
                  </a:cubicBezTo>
                  <a:cubicBezTo>
                    <a:pt x="40" y="177"/>
                    <a:pt x="40" y="177"/>
                    <a:pt x="41" y="177"/>
                  </a:cubicBezTo>
                  <a:cubicBezTo>
                    <a:pt x="43" y="177"/>
                    <a:pt x="44" y="176"/>
                    <a:pt x="45" y="174"/>
                  </a:cubicBezTo>
                  <a:cubicBezTo>
                    <a:pt x="48" y="164"/>
                    <a:pt x="53" y="154"/>
                    <a:pt x="61" y="146"/>
                  </a:cubicBezTo>
                  <a:cubicBezTo>
                    <a:pt x="76" y="130"/>
                    <a:pt x="85" y="109"/>
                    <a:pt x="85" y="86"/>
                  </a:cubicBezTo>
                  <a:cubicBezTo>
                    <a:pt x="85" y="40"/>
                    <a:pt x="50" y="3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787;p51">
              <a:extLst>
                <a:ext uri="{FF2B5EF4-FFF2-40B4-BE49-F238E27FC236}">
                  <a16:creationId xmlns:a16="http://schemas.microsoft.com/office/drawing/2014/main" id="{0EE4AD50-31E6-5907-F8FC-58908C31B528}"/>
                </a:ext>
              </a:extLst>
            </p:cNvPr>
            <p:cNvSpPr/>
            <p:nvPr/>
          </p:nvSpPr>
          <p:spPr>
            <a:xfrm>
              <a:off x="8445504" y="1090614"/>
              <a:ext cx="230188" cy="460375"/>
            </a:xfrm>
            <a:custGeom>
              <a:avLst/>
              <a:gdLst/>
              <a:ahLst/>
              <a:cxnLst/>
              <a:rect l="l" t="t" r="r" b="b"/>
              <a:pathLst>
                <a:path w="129" h="258" extrusionOk="0">
                  <a:moveTo>
                    <a:pt x="125" y="186"/>
                  </a:moveTo>
                  <a:cubicBezTo>
                    <a:pt x="122" y="186"/>
                    <a:pt x="120" y="188"/>
                    <a:pt x="120" y="190"/>
                  </a:cubicBezTo>
                  <a:cubicBezTo>
                    <a:pt x="120" y="194"/>
                    <a:pt x="118" y="197"/>
                    <a:pt x="114" y="197"/>
                  </a:cubicBezTo>
                  <a:cubicBezTo>
                    <a:pt x="57" y="197"/>
                    <a:pt x="57" y="197"/>
                    <a:pt x="57" y="197"/>
                  </a:cubicBezTo>
                  <a:cubicBezTo>
                    <a:pt x="53" y="197"/>
                    <a:pt x="50" y="194"/>
                    <a:pt x="50" y="190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50" y="170"/>
                    <a:pt x="43" y="152"/>
                    <a:pt x="30" y="139"/>
                  </a:cubicBezTo>
                  <a:cubicBezTo>
                    <a:pt x="16" y="124"/>
                    <a:pt x="8" y="106"/>
                    <a:pt x="8" y="86"/>
                  </a:cubicBezTo>
                  <a:cubicBezTo>
                    <a:pt x="8" y="67"/>
                    <a:pt x="15" y="49"/>
                    <a:pt x="27" y="35"/>
                  </a:cubicBezTo>
                  <a:cubicBezTo>
                    <a:pt x="38" y="21"/>
                    <a:pt x="55" y="12"/>
                    <a:pt x="72" y="9"/>
                  </a:cubicBezTo>
                  <a:cubicBezTo>
                    <a:pt x="75" y="9"/>
                    <a:pt x="76" y="6"/>
                    <a:pt x="76" y="4"/>
                  </a:cubicBezTo>
                  <a:cubicBezTo>
                    <a:pt x="75" y="2"/>
                    <a:pt x="73" y="0"/>
                    <a:pt x="71" y="1"/>
                  </a:cubicBezTo>
                  <a:cubicBezTo>
                    <a:pt x="51" y="4"/>
                    <a:pt x="33" y="14"/>
                    <a:pt x="20" y="30"/>
                  </a:cubicBezTo>
                  <a:cubicBezTo>
                    <a:pt x="7" y="45"/>
                    <a:pt x="0" y="65"/>
                    <a:pt x="0" y="86"/>
                  </a:cubicBezTo>
                  <a:cubicBezTo>
                    <a:pt x="0" y="108"/>
                    <a:pt x="8" y="129"/>
                    <a:pt x="24" y="145"/>
                  </a:cubicBezTo>
                  <a:cubicBezTo>
                    <a:pt x="35" y="157"/>
                    <a:pt x="42" y="172"/>
                    <a:pt x="42" y="188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6"/>
                    <a:pt x="45" y="201"/>
                    <a:pt x="50" y="204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0" y="233"/>
                    <a:pt x="56" y="240"/>
                    <a:pt x="64" y="242"/>
                  </a:cubicBezTo>
                  <a:cubicBezTo>
                    <a:pt x="65" y="251"/>
                    <a:pt x="74" y="258"/>
                    <a:pt x="84" y="258"/>
                  </a:cubicBezTo>
                  <a:cubicBezTo>
                    <a:pt x="87" y="258"/>
                    <a:pt x="87" y="258"/>
                    <a:pt x="87" y="258"/>
                  </a:cubicBezTo>
                  <a:cubicBezTo>
                    <a:pt x="97" y="258"/>
                    <a:pt x="105" y="251"/>
                    <a:pt x="107" y="242"/>
                  </a:cubicBezTo>
                  <a:cubicBezTo>
                    <a:pt x="115" y="240"/>
                    <a:pt x="121" y="233"/>
                    <a:pt x="121" y="224"/>
                  </a:cubicBezTo>
                  <a:cubicBezTo>
                    <a:pt x="121" y="204"/>
                    <a:pt x="121" y="204"/>
                    <a:pt x="121" y="204"/>
                  </a:cubicBezTo>
                  <a:cubicBezTo>
                    <a:pt x="126" y="201"/>
                    <a:pt x="129" y="196"/>
                    <a:pt x="129" y="190"/>
                  </a:cubicBezTo>
                  <a:cubicBezTo>
                    <a:pt x="129" y="188"/>
                    <a:pt x="127" y="186"/>
                    <a:pt x="125" y="186"/>
                  </a:cubicBezTo>
                  <a:close/>
                  <a:moveTo>
                    <a:pt x="87" y="250"/>
                  </a:moveTo>
                  <a:cubicBezTo>
                    <a:pt x="84" y="250"/>
                    <a:pt x="84" y="250"/>
                    <a:pt x="84" y="250"/>
                  </a:cubicBezTo>
                  <a:cubicBezTo>
                    <a:pt x="79" y="250"/>
                    <a:pt x="74" y="247"/>
                    <a:pt x="73" y="24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7" y="247"/>
                    <a:pt x="92" y="250"/>
                    <a:pt x="87" y="250"/>
                  </a:cubicBezTo>
                  <a:close/>
                  <a:moveTo>
                    <a:pt x="112" y="224"/>
                  </a:moveTo>
                  <a:cubicBezTo>
                    <a:pt x="112" y="230"/>
                    <a:pt x="108" y="234"/>
                    <a:pt x="103" y="234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3" y="234"/>
                    <a:pt x="59" y="230"/>
                    <a:pt x="59" y="224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100" y="224"/>
                    <a:pt x="100" y="224"/>
                    <a:pt x="100" y="224"/>
                  </a:cubicBezTo>
                  <a:cubicBezTo>
                    <a:pt x="102" y="224"/>
                    <a:pt x="104" y="222"/>
                    <a:pt x="104" y="220"/>
                  </a:cubicBezTo>
                  <a:cubicBezTo>
                    <a:pt x="104" y="217"/>
                    <a:pt x="102" y="215"/>
                    <a:pt x="100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112" y="205"/>
                    <a:pt x="112" y="205"/>
                    <a:pt x="112" y="205"/>
                  </a:cubicBezTo>
                  <a:lnTo>
                    <a:pt x="112" y="2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788;p51">
              <a:extLst>
                <a:ext uri="{FF2B5EF4-FFF2-40B4-BE49-F238E27FC236}">
                  <a16:creationId xmlns:a16="http://schemas.microsoft.com/office/drawing/2014/main" id="{7DAAC8F7-6672-8B4A-E258-5B8AB360D88D}"/>
                </a:ext>
              </a:extLst>
            </p:cNvPr>
            <p:cNvSpPr/>
            <p:nvPr/>
          </p:nvSpPr>
          <p:spPr>
            <a:xfrm>
              <a:off x="8589963" y="1035050"/>
              <a:ext cx="15875" cy="39688"/>
            </a:xfrm>
            <a:custGeom>
              <a:avLst/>
              <a:gdLst/>
              <a:ahLst/>
              <a:cxnLst/>
              <a:rect l="l" t="t" r="r" b="b"/>
              <a:pathLst>
                <a:path w="9" h="22" extrusionOk="0">
                  <a:moveTo>
                    <a:pt x="4" y="22"/>
                  </a:moveTo>
                  <a:cubicBezTo>
                    <a:pt x="7" y="22"/>
                    <a:pt x="9" y="20"/>
                    <a:pt x="9" y="1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2"/>
                    <a:pt x="4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789;p51">
              <a:extLst>
                <a:ext uri="{FF2B5EF4-FFF2-40B4-BE49-F238E27FC236}">
                  <a16:creationId xmlns:a16="http://schemas.microsoft.com/office/drawing/2014/main" id="{7E547651-94CF-783B-4F56-3D51F48DB70C}"/>
                </a:ext>
              </a:extLst>
            </p:cNvPr>
            <p:cNvSpPr/>
            <p:nvPr/>
          </p:nvSpPr>
          <p:spPr>
            <a:xfrm>
              <a:off x="8764588" y="1233488"/>
              <a:ext cx="39688" cy="14288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6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790;p51">
              <a:extLst>
                <a:ext uri="{FF2B5EF4-FFF2-40B4-BE49-F238E27FC236}">
                  <a16:creationId xmlns:a16="http://schemas.microsoft.com/office/drawing/2014/main" id="{28443E40-CE35-A099-795C-23DD463FB29F}"/>
                </a:ext>
              </a:extLst>
            </p:cNvPr>
            <p:cNvSpPr/>
            <p:nvPr/>
          </p:nvSpPr>
          <p:spPr>
            <a:xfrm>
              <a:off x="8393113" y="1233488"/>
              <a:ext cx="38100" cy="14288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6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791;p51">
              <a:extLst>
                <a:ext uri="{FF2B5EF4-FFF2-40B4-BE49-F238E27FC236}">
                  <a16:creationId xmlns:a16="http://schemas.microsoft.com/office/drawing/2014/main" id="{94032DDF-26E0-0286-6903-EEA6BAF083BA}"/>
                </a:ext>
              </a:extLst>
            </p:cNvPr>
            <p:cNvSpPr/>
            <p:nvPr/>
          </p:nvSpPr>
          <p:spPr>
            <a:xfrm>
              <a:off x="8713788" y="1355725"/>
              <a:ext cx="33338" cy="3333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7" y="1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5" y="18"/>
                    <a:pt x="16" y="18"/>
                    <a:pt x="17" y="17"/>
                  </a:cubicBezTo>
                  <a:cubicBezTo>
                    <a:pt x="19" y="15"/>
                    <a:pt x="19" y="12"/>
                    <a:pt x="17" y="1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792;p51">
              <a:extLst>
                <a:ext uri="{FF2B5EF4-FFF2-40B4-BE49-F238E27FC236}">
                  <a16:creationId xmlns:a16="http://schemas.microsoft.com/office/drawing/2014/main" id="{8B85F89C-3F61-B3FA-D197-E178A7625D81}"/>
                </a:ext>
              </a:extLst>
            </p:cNvPr>
            <p:cNvSpPr/>
            <p:nvPr/>
          </p:nvSpPr>
          <p:spPr>
            <a:xfrm>
              <a:off x="8448676" y="1092200"/>
              <a:ext cx="34925" cy="317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1" y="17"/>
                  </a:moveTo>
                  <a:cubicBezTo>
                    <a:pt x="12" y="18"/>
                    <a:pt x="13" y="18"/>
                    <a:pt x="14" y="18"/>
                  </a:cubicBezTo>
                  <a:cubicBezTo>
                    <a:pt x="15" y="18"/>
                    <a:pt x="17" y="18"/>
                    <a:pt x="17" y="17"/>
                  </a:cubicBezTo>
                  <a:cubicBezTo>
                    <a:pt x="19" y="15"/>
                    <a:pt x="19" y="13"/>
                    <a:pt x="17" y="1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lnTo>
                    <a:pt x="11" y="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793;p51">
              <a:extLst>
                <a:ext uri="{FF2B5EF4-FFF2-40B4-BE49-F238E27FC236}">
                  <a16:creationId xmlns:a16="http://schemas.microsoft.com/office/drawing/2014/main" id="{D12C8909-29ED-1314-D5F8-9D9A276C87E0}"/>
                </a:ext>
              </a:extLst>
            </p:cNvPr>
            <p:cNvSpPr/>
            <p:nvPr/>
          </p:nvSpPr>
          <p:spPr>
            <a:xfrm>
              <a:off x="8448676" y="1355725"/>
              <a:ext cx="34925" cy="3333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1" y="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5"/>
                    <a:pt x="2" y="17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8"/>
                    <a:pt x="7" y="18"/>
                    <a:pt x="8" y="1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6"/>
                    <a:pt x="19" y="3"/>
                    <a:pt x="17" y="1"/>
                  </a:cubicBezTo>
                  <a:cubicBezTo>
                    <a:pt x="16" y="0"/>
                    <a:pt x="13" y="0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794;p51">
              <a:extLst>
                <a:ext uri="{FF2B5EF4-FFF2-40B4-BE49-F238E27FC236}">
                  <a16:creationId xmlns:a16="http://schemas.microsoft.com/office/drawing/2014/main" id="{2461C3BD-29E7-336D-D7A7-261CC084CE2C}"/>
                </a:ext>
              </a:extLst>
            </p:cNvPr>
            <p:cNvSpPr/>
            <p:nvPr/>
          </p:nvSpPr>
          <p:spPr>
            <a:xfrm>
              <a:off x="8713788" y="10922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4" y="18"/>
                  </a:moveTo>
                  <a:cubicBezTo>
                    <a:pt x="6" y="18"/>
                    <a:pt x="7" y="18"/>
                    <a:pt x="7" y="1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19" y="3"/>
                    <a:pt x="17" y="2"/>
                  </a:cubicBezTo>
                  <a:cubicBezTo>
                    <a:pt x="15" y="0"/>
                    <a:pt x="13" y="0"/>
                    <a:pt x="11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8"/>
                    <a:pt x="3" y="18"/>
                    <a:pt x="4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795;p51">
              <a:extLst>
                <a:ext uri="{FF2B5EF4-FFF2-40B4-BE49-F238E27FC236}">
                  <a16:creationId xmlns:a16="http://schemas.microsoft.com/office/drawing/2014/main" id="{4348DBD3-3711-E546-05D3-013E1D64A11C}"/>
                </a:ext>
              </a:extLst>
            </p:cNvPr>
            <p:cNvSpPr/>
            <p:nvPr/>
          </p:nvSpPr>
          <p:spPr>
            <a:xfrm>
              <a:off x="8516938" y="1149350"/>
              <a:ext cx="163513" cy="165100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26" y="36"/>
                  </a:moveTo>
                  <a:cubicBezTo>
                    <a:pt x="25" y="34"/>
                    <a:pt x="23" y="33"/>
                    <a:pt x="2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36"/>
                    <a:pt x="0" y="4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3" y="93"/>
                    <a:pt x="7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3" y="93"/>
                    <a:pt x="26" y="91"/>
                    <a:pt x="27" y="88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73" y="88"/>
                    <a:pt x="80" y="83"/>
                    <a:pt x="83" y="76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2" y="46"/>
                    <a:pt x="91" y="41"/>
                    <a:pt x="88" y="38"/>
                  </a:cubicBezTo>
                  <a:cubicBezTo>
                    <a:pt x="86" y="34"/>
                    <a:pt x="81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8"/>
                    <a:pt x="54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7" y="3"/>
                    <a:pt x="37" y="6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4"/>
                    <a:pt x="36" y="27"/>
                    <a:pt x="34" y="29"/>
                  </a:cubicBezTo>
                  <a:lnTo>
                    <a:pt x="26" y="36"/>
                  </a:lnTo>
                  <a:close/>
                  <a:moveTo>
                    <a:pt x="19" y="84"/>
                  </a:moveTo>
                  <a:cubicBezTo>
                    <a:pt x="8" y="84"/>
                    <a:pt x="8" y="84"/>
                    <a:pt x="8" y="8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9" y="41"/>
                    <a:pt x="19" y="41"/>
                    <a:pt x="19" y="41"/>
                  </a:cubicBezTo>
                  <a:lnTo>
                    <a:pt x="19" y="84"/>
                  </a:lnTo>
                  <a:close/>
                  <a:moveTo>
                    <a:pt x="40" y="35"/>
                  </a:moveTo>
                  <a:cubicBezTo>
                    <a:pt x="44" y="31"/>
                    <a:pt x="46" y="26"/>
                    <a:pt x="46" y="21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2" y="12"/>
                    <a:pt x="52" y="1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42"/>
                    <a:pt x="53" y="44"/>
                    <a:pt x="55" y="45"/>
                  </a:cubicBezTo>
                  <a:cubicBezTo>
                    <a:pt x="55" y="45"/>
                    <a:pt x="55" y="45"/>
                    <a:pt x="56" y="45"/>
                  </a:cubicBezTo>
                  <a:cubicBezTo>
                    <a:pt x="58" y="45"/>
                    <a:pt x="59" y="43"/>
                    <a:pt x="60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9" y="40"/>
                    <a:pt x="80" y="41"/>
                    <a:pt x="81" y="43"/>
                  </a:cubicBezTo>
                  <a:cubicBezTo>
                    <a:pt x="82" y="44"/>
                    <a:pt x="83" y="46"/>
                    <a:pt x="82" y="48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3" y="77"/>
                    <a:pt x="70" y="80"/>
                    <a:pt x="65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6"/>
                    <a:pt x="29" y="46"/>
                    <a:pt x="29" y="45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C56CBE-0DA1-D89A-5D9B-777EAD43DC7C}"/>
              </a:ext>
            </a:extLst>
          </p:cNvPr>
          <p:cNvSpPr txBox="1"/>
          <p:nvPr/>
        </p:nvSpPr>
        <p:spPr>
          <a:xfrm>
            <a:off x="2791287" y="622485"/>
            <a:ext cx="3833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نصائح مالية وتقنية</a:t>
            </a:r>
            <a:endParaRPr lang="en-US" sz="400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442F56-289D-1A17-9AB4-1A936BA5459A}"/>
              </a:ext>
            </a:extLst>
          </p:cNvPr>
          <p:cNvSpPr txBox="1"/>
          <p:nvPr/>
        </p:nvSpPr>
        <p:spPr>
          <a:xfrm>
            <a:off x="4707878" y="2707896"/>
            <a:ext cx="3833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8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نصائح تقنية:</a:t>
            </a:r>
          </a:p>
          <a:p>
            <a:pPr algn="ctr"/>
            <a:r>
              <a:rPr lang="ar-JO" sz="18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فعّل خاصية القفل بكلمة مرور قوية.</a:t>
            </a:r>
          </a:p>
          <a:p>
            <a:pPr algn="ctr"/>
            <a:r>
              <a:rPr lang="ar-JO" sz="18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 تضغط على روابط مجهولة.</a:t>
            </a:r>
          </a:p>
          <a:p>
            <a:pPr algn="ctr"/>
            <a:r>
              <a:rPr lang="ar-JO" sz="18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حدّث التطبيقات بانتظام.</a:t>
            </a:r>
            <a:endParaRPr lang="en-US" sz="180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FF6ABC-5A47-B896-BA72-1A48AB56074E}"/>
              </a:ext>
            </a:extLst>
          </p:cNvPr>
          <p:cNvSpPr txBox="1"/>
          <p:nvPr/>
        </p:nvSpPr>
        <p:spPr>
          <a:xfrm>
            <a:off x="854132" y="2682058"/>
            <a:ext cx="3833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8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نصائح مالية:</a:t>
            </a:r>
          </a:p>
          <a:p>
            <a:pPr algn="ctr"/>
            <a:r>
              <a:rPr lang="ar-JO" sz="18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 تضغط على إعلانات تقدم خصومات مبالغ فيها أو تطلب معلوماتك البنكية.</a:t>
            </a:r>
          </a:p>
          <a:p>
            <a:pPr algn="ctr"/>
            <a:r>
              <a:rPr lang="ar-JO" sz="18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 تدخل بياناتك المالية إلا في مواقع معروفة وآمنة.</a:t>
            </a:r>
            <a:endParaRPr lang="en-US" sz="180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w Smartphone Launch Marketing Plan by Slidesgo">
  <a:themeElements>
    <a:clrScheme name="Simple Light">
      <a:dk1>
        <a:srgbClr val="FFFFFF"/>
      </a:dk1>
      <a:lt1>
        <a:srgbClr val="4132E2"/>
      </a:lt1>
      <a:dk2>
        <a:srgbClr val="8177FF"/>
      </a:dk2>
      <a:lt2>
        <a:srgbClr val="313440"/>
      </a:lt2>
      <a:accent1>
        <a:srgbClr val="D3D3D3"/>
      </a:accent1>
      <a:accent2>
        <a:srgbClr val="58A1FF"/>
      </a:accent2>
      <a:accent3>
        <a:srgbClr val="13C2A8"/>
      </a:accent3>
      <a:accent4>
        <a:srgbClr val="FFA13D"/>
      </a:accent4>
      <a:accent5>
        <a:srgbClr val="F5F597"/>
      </a:accent5>
      <a:accent6>
        <a:srgbClr val="E748E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208</Words>
  <Application>Microsoft Office PowerPoint</Application>
  <PresentationFormat>On-screen Show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Albert Sans Black</vt:lpstr>
      <vt:lpstr>Assistant</vt:lpstr>
      <vt:lpstr>Arial</vt:lpstr>
      <vt:lpstr>Dubai Medium</vt:lpstr>
      <vt:lpstr>Dubai</vt:lpstr>
      <vt:lpstr>Nunito Light</vt:lpstr>
      <vt:lpstr>New Smartphone Launch Marketing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Mohammad Alnusairat</cp:lastModifiedBy>
  <cp:revision>3</cp:revision>
  <dcterms:modified xsi:type="dcterms:W3CDTF">2025-11-07T14:38:22Z</dcterms:modified>
</cp:coreProperties>
</file>