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F270-A2E9-4D71-9429-21F4C9E14EC7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B9B0B-9663-4C97-98F1-F4BBEB0F7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730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F270-A2E9-4D71-9429-21F4C9E14EC7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B9B0B-9663-4C97-98F1-F4BBEB0F7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55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F270-A2E9-4D71-9429-21F4C9E14EC7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B9B0B-9663-4C97-98F1-F4BBEB0F7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5328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F270-A2E9-4D71-9429-21F4C9E14EC7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B9B0B-9663-4C97-98F1-F4BBEB0F7E2B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582754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F270-A2E9-4D71-9429-21F4C9E14EC7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B9B0B-9663-4C97-98F1-F4BBEB0F7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5234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F270-A2E9-4D71-9429-21F4C9E14EC7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B9B0B-9663-4C97-98F1-F4BBEB0F7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8937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F270-A2E9-4D71-9429-21F4C9E14EC7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B9B0B-9663-4C97-98F1-F4BBEB0F7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33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F270-A2E9-4D71-9429-21F4C9E14EC7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B9B0B-9663-4C97-98F1-F4BBEB0F7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6218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F270-A2E9-4D71-9429-21F4C9E14EC7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B9B0B-9663-4C97-98F1-F4BBEB0F7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014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F270-A2E9-4D71-9429-21F4C9E14EC7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B9B0B-9663-4C97-98F1-F4BBEB0F7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828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F270-A2E9-4D71-9429-21F4C9E14EC7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B9B0B-9663-4C97-98F1-F4BBEB0F7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258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F270-A2E9-4D71-9429-21F4C9E14EC7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B9B0B-9663-4C97-98F1-F4BBEB0F7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661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F270-A2E9-4D71-9429-21F4C9E14EC7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B9B0B-9663-4C97-98F1-F4BBEB0F7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648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F270-A2E9-4D71-9429-21F4C9E14EC7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B9B0B-9663-4C97-98F1-F4BBEB0F7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885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F270-A2E9-4D71-9429-21F4C9E14EC7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B9B0B-9663-4C97-98F1-F4BBEB0F7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825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F270-A2E9-4D71-9429-21F4C9E14EC7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B9B0B-9663-4C97-98F1-F4BBEB0F7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8964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F270-A2E9-4D71-9429-21F4C9E14EC7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B9B0B-9663-4C97-98F1-F4BBEB0F7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420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C150F270-A2E9-4D71-9429-21F4C9E14EC7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2B9B0B-9663-4C97-98F1-F4BBEB0F7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35203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anchor="ctr"/>
          <a:lstStyle/>
          <a:p>
            <a:pPr rtl="1"/>
            <a:r>
              <a:rPr lang="ar-JO" dirty="0" smtClean="0"/>
              <a:t>توريد الطاقة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JO" dirty="0" smtClean="0"/>
              <a:t>طه السلمان</a:t>
            </a:r>
          </a:p>
          <a:p>
            <a:r>
              <a:rPr lang="ar-JO" dirty="0" smtClean="0"/>
              <a:t>تاسع أ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04790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 smtClean="0"/>
              <a:t>فكرة المشروع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JO" dirty="0" smtClean="0"/>
              <a:t>صناعة الطاقة عن طريق أشعات الشمس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88429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 smtClean="0"/>
              <a:t>أهداف المشروع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JO" dirty="0" smtClean="0"/>
              <a:t>تسهيل توريد الطاقة لمناطق فيها قلة طاقة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38850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 smtClean="0"/>
              <a:t>آلية التنفيذ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JO" dirty="0" smtClean="0"/>
              <a:t>استعمال  شبكة الطاقة الشمسية لتحويل نور الشمس الى طاقة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38893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ar-JO" dirty="0" smtClean="0"/>
              <a:t>تكلفة المشروع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JO" dirty="0" smtClean="0"/>
              <a:t>أسعار الخلايا الشمسية توصل الى 52 دينار أردني أو أكثر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34838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 smtClean="0"/>
              <a:t>النتائج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JO" smtClean="0"/>
              <a:t>استعمال الخلايا والشبكات لتوفير الطاقة بشكل بطيء لكنه مفيد للبيئة وأكثر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371115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12</TotalTime>
  <Words>58</Words>
  <Application>Microsoft Office PowerPoint</Application>
  <PresentationFormat>Widescreen</PresentationFormat>
  <Paragraphs>13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Century Gothic</vt:lpstr>
      <vt:lpstr>Times New Roman</vt:lpstr>
      <vt:lpstr>Wingdings 3</vt:lpstr>
      <vt:lpstr>Ion</vt:lpstr>
      <vt:lpstr>توريد الطاقة</vt:lpstr>
      <vt:lpstr>فكرة المشروع</vt:lpstr>
      <vt:lpstr>أهداف المشروع</vt:lpstr>
      <vt:lpstr>آلية التنفيذ</vt:lpstr>
      <vt:lpstr>تكلفة المشروع</vt:lpstr>
      <vt:lpstr>النتائج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توريد الطاقة</dc:title>
  <dc:creator>User</dc:creator>
  <cp:lastModifiedBy>User</cp:lastModifiedBy>
  <cp:revision>2</cp:revision>
  <dcterms:created xsi:type="dcterms:W3CDTF">2025-11-08T10:22:49Z</dcterms:created>
  <dcterms:modified xsi:type="dcterms:W3CDTF">2025-11-08T10:34:54Z</dcterms:modified>
</cp:coreProperties>
</file>