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64755-F9D3-C22B-53A8-F1B736D904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F65CCC-DB26-4397-D6D9-E17DD714C1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A65CA-50A2-DEB0-2240-1F15AA8C1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E2C05-B801-45CD-A527-9FA04F0249E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4483E-5876-FD02-F89F-40B8A971C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ACAE2-611E-6F9D-1461-977C4EB74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D028-2316-43F1-A6D6-8671F6E50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12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E5CB1-9CA6-37C2-F37D-CE006D0DD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BFF1BD-EF27-F152-5B86-FB1F81F6AD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0B834-7D61-6BAE-6788-194F22A37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E2C05-B801-45CD-A527-9FA04F0249E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24626-5BB2-72EC-D785-A8293A9D5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A26177-7C65-2EEB-14E1-93B59EDB5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D028-2316-43F1-A6D6-8671F6E50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307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5C7FB6-EE4C-EA22-1BC7-3D11085CE6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AEC900-A3C6-53D9-5AB7-61FE796358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BE219-361D-9339-B978-885459916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E2C05-B801-45CD-A527-9FA04F0249E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10D5C-9E24-7AE8-5BE5-5A447EFBC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8CB495-F258-3F95-9941-3D5F31D3B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D028-2316-43F1-A6D6-8671F6E50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68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4C74C-F438-EC6C-82B2-478708CA8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83089-86EB-EDEE-17AD-88D6E84DE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3BC0-9039-CE7A-BB8F-E2E552991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E2C05-B801-45CD-A527-9FA04F0249E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F3EDE-BC20-CD8A-DFE4-7ED175C93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D532B-21A7-764A-7A7D-3B80EF462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D028-2316-43F1-A6D6-8671F6E50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612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C2FE7-D774-D660-0656-99AD34881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638FDE-93C6-E524-C77C-7560FF4576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6E8E7-3A9E-AEF7-8A85-F23DC0D45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E2C05-B801-45CD-A527-9FA04F0249E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70DA9D-A1AD-3231-8AB8-8B3DD4F0E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0C668-757E-6778-A15E-402FA0A36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D028-2316-43F1-A6D6-8671F6E50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7634C-7B5B-1229-868D-1286A4674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F70EB-F928-83AB-2AFD-F3F797389A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998757-8880-6A74-C705-0C470147A4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AAF0BB-C869-D529-1D1D-C8A877FE6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E2C05-B801-45CD-A527-9FA04F0249E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96A0D-1B44-4EDD-D198-5D3DE5E63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7FEB20-C4CC-B443-F040-0B65C1925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D028-2316-43F1-A6D6-8671F6E50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43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AD8AB-DC0D-1B3E-8DEA-4B2C797FC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16A1AC-C3D5-BC05-0A17-E1BDEA283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DE1062-E6BF-9D10-CBA7-1C9DE820EF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17FBC7-0A7B-9A4B-B39A-2ECBF00D4B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4EE911-440C-E3B2-AD16-248A20B111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380B21-2B23-CE28-4F3D-2F210B187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E2C05-B801-45CD-A527-9FA04F0249E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50016F-3374-0229-8FD7-D5E5D97C7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0EE2E8-9274-0337-BEE5-9522D309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D028-2316-43F1-A6D6-8671F6E50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78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DC164-0104-54C8-BCD6-B913655A8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9874DB-C17B-35AA-71CF-2F7077CD0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E2C05-B801-45CD-A527-9FA04F0249E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F31B77-D641-4F02-35F2-57EE6BD9C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DE066D-1AE5-41EE-DD26-97EC9CA19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D028-2316-43F1-A6D6-8671F6E50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66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05E4BF-A4FB-8F7D-9844-1BA408100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E2C05-B801-45CD-A527-9FA04F0249E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F01E6F-BDEE-BAF3-9962-8AA97F66E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DF9CED-DA47-9140-172F-10FC134F1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D028-2316-43F1-A6D6-8671F6E50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74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B3AA7-DE37-0685-E8ED-50B3B7656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A8CC2-7310-796E-0C01-1401357A8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376BE3-DE3A-4826-5019-A8578D21ED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3F7778-8D0A-4E69-E76F-E2B5EA822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E2C05-B801-45CD-A527-9FA04F0249E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773289-B444-6068-2C3D-A3BFA1721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9BCA74-8A9B-7C55-39BC-679E7DF2B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D028-2316-43F1-A6D6-8671F6E50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77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9A9AB-4A16-88B8-EFCC-500336F33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BE1E64-5974-0BA1-A97E-437EA425DA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5C6530-9D30-4322-9E4D-8FD4A4FBFF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9F5309-111D-1B2D-D13D-9C817004F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E2C05-B801-45CD-A527-9FA04F0249E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3CDE60-B3E7-351F-2AAF-C69F794DA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8A7361-394F-F1CB-7F47-D638294F0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D028-2316-43F1-A6D6-8671F6E50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701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0F05D4-0167-C0CB-7D49-C3E1D9EAA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280BCD-9354-97F4-D5ED-D4172D0E0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18ED59-FD2A-F523-3459-C5195275E3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E2C05-B801-45CD-A527-9FA04F0249E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7F5860-BAAA-A3F8-5933-BDC6B3A9B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182FF6-152E-2547-F7F8-A05FFA8794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1D028-2316-43F1-A6D6-8671F6E50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526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EBFB1-2C68-3F6A-6F8D-072F3D4FE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9803"/>
            <a:ext cx="10515600" cy="6130977"/>
          </a:xfrm>
        </p:spPr>
        <p:txBody>
          <a:bodyPr/>
          <a:lstStyle/>
          <a:p>
            <a:pPr algn="ctr"/>
            <a:r>
              <a:rPr lang="ar-JO" dirty="0"/>
              <a:t>الاستخدام الامن للهواتف الذكية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338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80073-E843-843F-FFAF-2399DBB55E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92776"/>
            <a:ext cx="9144000" cy="781388"/>
          </a:xfrm>
        </p:spPr>
        <p:txBody>
          <a:bodyPr>
            <a:normAutofit fontScale="90000"/>
          </a:bodyPr>
          <a:lstStyle/>
          <a:p>
            <a:r>
              <a:rPr lang="ar-JO" dirty="0"/>
              <a:t>فكرة المشروع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F340B8-ED00-E284-6C39-7C2184D3B5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1903751"/>
            <a:ext cx="12192000" cy="4661941"/>
          </a:xfrm>
        </p:spPr>
        <p:txBody>
          <a:bodyPr>
            <a:normAutofit/>
          </a:bodyPr>
          <a:lstStyle/>
          <a:p>
            <a:pPr algn="r"/>
            <a:r>
              <a:rPr lang="ar-JO" sz="4000" dirty="0"/>
              <a:t>1-فهم تأثير </a:t>
            </a:r>
            <a:r>
              <a:rPr lang="ar-JO" sz="4000" dirty="0" err="1"/>
              <a:t>أستخدام</a:t>
            </a:r>
            <a:r>
              <a:rPr lang="ar-JO" sz="4000" dirty="0"/>
              <a:t> الأجهزة الالكترونية في الأماكن المظلمة</a:t>
            </a:r>
          </a:p>
          <a:p>
            <a:pPr algn="r"/>
            <a:endParaRPr lang="ar-JO" sz="4000" dirty="0"/>
          </a:p>
          <a:p>
            <a:pPr algn="r"/>
            <a:r>
              <a:rPr lang="ar-JO" sz="4000" dirty="0"/>
              <a:t>2-معرفة الفرق بين استخدام الأجهزة الالكترونية في الأماكن المظلمة والأماكن المضيئة</a:t>
            </a:r>
          </a:p>
          <a:p>
            <a:pPr algn="r"/>
            <a:endParaRPr lang="ar-JO" sz="4000" dirty="0"/>
          </a:p>
          <a:p>
            <a:pPr algn="r"/>
            <a:r>
              <a:rPr lang="ar-JO" sz="4000" dirty="0"/>
              <a:t>3-استنتج القواعد التي تجعل استخدام الأجهزة اكر راحة</a:t>
            </a:r>
          </a:p>
        </p:txBody>
      </p:sp>
    </p:spTree>
    <p:extLst>
      <p:ext uri="{BB962C8B-B14F-4D97-AF65-F5344CB8AC3E}">
        <p14:creationId xmlns:p14="http://schemas.microsoft.com/office/powerpoint/2010/main" val="1364448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22855-DE22-604B-B7A4-09994E9A7D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7943"/>
            <a:ext cx="9144000" cy="901309"/>
          </a:xfrm>
        </p:spPr>
        <p:txBody>
          <a:bodyPr>
            <a:normAutofit fontScale="90000"/>
          </a:bodyPr>
          <a:lstStyle/>
          <a:p>
            <a:r>
              <a:rPr lang="ar-JO" dirty="0"/>
              <a:t>الية المشروع وتكلفته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C19190-0DD9-5528-7882-B743EC730C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39252"/>
            <a:ext cx="12192000" cy="5718748"/>
          </a:xfrm>
        </p:spPr>
        <p:txBody>
          <a:bodyPr>
            <a:normAutofit/>
          </a:bodyPr>
          <a:lstStyle/>
          <a:p>
            <a:pPr algn="r"/>
            <a:r>
              <a:rPr lang="ar-JO" sz="3600" dirty="0"/>
              <a:t>1-التحدث في إذاعة المدرسة عن مخاطر استخدام الاجهزة الالكترونية في الأماكن المظلمة</a:t>
            </a:r>
          </a:p>
          <a:p>
            <a:pPr algn="r"/>
            <a:r>
              <a:rPr lang="ar-JO" sz="3600" dirty="0"/>
              <a:t>2-طباعة ورق تحتوي على نماذج تعليمية عن الأجهزة الالكترونية</a:t>
            </a:r>
          </a:p>
          <a:p>
            <a:pPr algn="r"/>
            <a:r>
              <a:rPr lang="ar-JO" sz="3600" b="1" dirty="0"/>
              <a:t>التكاليف:</a:t>
            </a:r>
            <a:endParaRPr lang="ar-JO" sz="3600" dirty="0"/>
          </a:p>
          <a:p>
            <a:pPr algn="r"/>
            <a:r>
              <a:rPr lang="ar-JO" sz="3600" b="1" dirty="0"/>
              <a:t>-الورق: 3 دينار</a:t>
            </a:r>
          </a:p>
          <a:p>
            <a:pPr algn="r"/>
            <a:r>
              <a:rPr lang="ar-JO" sz="3600" b="1" dirty="0"/>
              <a:t>-حبر الطباعة: 2 دينار</a:t>
            </a:r>
          </a:p>
          <a:p>
            <a:pPr algn="r"/>
            <a:r>
              <a:rPr lang="ar-JO" sz="3600" b="1" dirty="0"/>
              <a:t>-طباعة الورق في مكتبة: 10 دينار</a:t>
            </a:r>
          </a:p>
          <a:p>
            <a:pPr algn="r"/>
            <a:r>
              <a:rPr lang="ar-JO" sz="3600" b="1" dirty="0"/>
              <a:t>المجموع: 15 دينار</a:t>
            </a:r>
          </a:p>
        </p:txBody>
      </p:sp>
    </p:spTree>
    <p:extLst>
      <p:ext uri="{BB962C8B-B14F-4D97-AF65-F5344CB8AC3E}">
        <p14:creationId xmlns:p14="http://schemas.microsoft.com/office/powerpoint/2010/main" val="399923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5204C-F481-DFD5-03C7-D54683A6C8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52920"/>
            <a:ext cx="9144000" cy="886319"/>
          </a:xfrm>
        </p:spPr>
        <p:txBody>
          <a:bodyPr>
            <a:normAutofit fontScale="90000"/>
          </a:bodyPr>
          <a:lstStyle/>
          <a:p>
            <a:r>
              <a:rPr lang="ar-JO" dirty="0"/>
              <a:t>النصائح عند استخدام الاجهزة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4A61D6-6F03-F057-C189-E4D7325ECD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931" y="1239239"/>
            <a:ext cx="12087069" cy="5618761"/>
          </a:xfrm>
        </p:spPr>
        <p:txBody>
          <a:bodyPr>
            <a:normAutofit/>
          </a:bodyPr>
          <a:lstStyle/>
          <a:p>
            <a:pPr algn="r"/>
            <a:r>
              <a:rPr lang="ar-JO" sz="4400" dirty="0"/>
              <a:t>1-اختيار </a:t>
            </a:r>
            <a:r>
              <a:rPr lang="ar-JO" sz="4400" dirty="0" err="1"/>
              <a:t>اضائة</a:t>
            </a:r>
            <a:r>
              <a:rPr lang="ar-JO" sz="4400" dirty="0"/>
              <a:t> مناسبة</a:t>
            </a:r>
          </a:p>
          <a:p>
            <a:pPr algn="r"/>
            <a:endParaRPr lang="ar-JO" sz="4400" dirty="0"/>
          </a:p>
          <a:p>
            <a:pPr algn="r"/>
            <a:r>
              <a:rPr lang="ar-JO" sz="4400" dirty="0"/>
              <a:t>2-تقليل وقت الجلوس امام الشاشة</a:t>
            </a:r>
          </a:p>
          <a:p>
            <a:pPr algn="r"/>
            <a:endParaRPr lang="ar-JO" sz="4400" dirty="0"/>
          </a:p>
          <a:p>
            <a:pPr algn="r"/>
            <a:r>
              <a:rPr lang="ar-JO" sz="4400" dirty="0"/>
              <a:t>3-الجلوس بطريقة سليمة</a:t>
            </a:r>
          </a:p>
          <a:p>
            <a:pPr algn="r"/>
            <a:endParaRPr lang="ar-JO" sz="4400" dirty="0"/>
          </a:p>
          <a:p>
            <a:pPr algn="r"/>
            <a:r>
              <a:rPr lang="ar-JO" sz="4400" dirty="0"/>
              <a:t>4-تقليل </a:t>
            </a:r>
            <a:r>
              <a:rPr lang="ar-JO" sz="4400"/>
              <a:t>الضوء الازرق</a:t>
            </a:r>
            <a:endParaRPr lang="en-US" sz="4400"/>
          </a:p>
        </p:txBody>
      </p:sp>
    </p:spTree>
    <p:extLst>
      <p:ext uri="{BB962C8B-B14F-4D97-AF65-F5344CB8AC3E}">
        <p14:creationId xmlns:p14="http://schemas.microsoft.com/office/powerpoint/2010/main" val="170689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100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الاستخدام الامن للهواتف الذكية</vt:lpstr>
      <vt:lpstr>فكرة المشروع</vt:lpstr>
      <vt:lpstr>الية المشروع وتكلفته</vt:lpstr>
      <vt:lpstr>النصائح عند استخدام الاجهزة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2025-11-08T11:07:54Z</dcterms:created>
  <dcterms:modified xsi:type="dcterms:W3CDTF">2025-11-08T11:24:36Z</dcterms:modified>
</cp:coreProperties>
</file>