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537E-5DB4-A29B-5F3F-BAAA68CC8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AC2022-93B5-B7C7-77AF-172DC94B8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C39D-0F14-CE5F-2F1D-4A6836A3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E7CD-A94E-4BA5-8C45-4BBB153CB531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07AA4-0665-9277-68BB-F8D79059E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A41E-E176-E1C2-75C3-14778D3B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FC41-E0E2-47EA-A621-8E6A4DCD4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9C69-79A6-94B0-3147-6BE8B951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4C326-C1E1-DDB6-E3E1-B38C20339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8D439-DD9B-022B-F95D-0D2D218C8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E7CD-A94E-4BA5-8C45-4BBB153CB531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C73D3-3A81-C716-209F-63AC566B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E5A8C-5750-CD2C-2F5F-C24EDAC0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FC41-E0E2-47EA-A621-8E6A4DCD4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5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E0B2A0-9F74-B4FB-B5C8-1679053DC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23DBA-5BDC-9B01-79BE-274428975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42B0-D9B2-8A19-6541-54D56649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E7CD-A94E-4BA5-8C45-4BBB153CB531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31B85-0E3F-FC38-E0F8-DB51B436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CB207-D9BB-FC61-8573-80E1D0F5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FC41-E0E2-47EA-A621-8E6A4DCD4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2C6F-6A4E-9009-15D1-D2CB461DE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99A6-5F6E-F9E9-D11B-19BC4AF40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6271A-8B97-2CD6-0858-D36312A6A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E7CD-A94E-4BA5-8C45-4BBB153CB531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0590E-F7A8-8F29-9E73-E17C0BE8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6E65-79C1-7DDD-4CE1-3DD892C7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FC41-E0E2-47EA-A621-8E6A4DCD4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0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907A-EB0A-DD7F-7C05-E894BCC25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FD0B0-2C64-3FA5-F648-6AAF52DA8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3D8DC-B229-DFA1-EE43-91709308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E7CD-A94E-4BA5-8C45-4BBB153CB531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90CD1-1418-0904-50AC-36C8BDFD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3DE1F-A7D3-C640-C4C2-15ED52F4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FC41-E0E2-47EA-A621-8E6A4DCD4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5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DA502-F4B6-9CAC-E7C0-9BBC37E5E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34A82-18A0-9C41-F98E-583FA5830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D72D2-E27A-72D4-37D5-04A76B6B5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7A65F-B4EB-4F0D-896C-58F1FDCD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E7CD-A94E-4BA5-8C45-4BBB153CB531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10835-53EA-2C58-3A13-DD15ADAC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3DFB9-3750-3E7E-5CD8-830EFF58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FC41-E0E2-47EA-A621-8E6A4DCD4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6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310D-9422-E682-05CE-A66B56F8B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BC44A-BBC4-43D4-3743-85C77B2DB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41744-F071-B15B-5395-7D1EE589E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5EDC1F-A6F4-F197-69E7-E4DA964F7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75AA76-F328-6A2E-FF05-63AA2A9AF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E4AEEB-5B03-901F-8E18-22264BBF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E7CD-A94E-4BA5-8C45-4BBB153CB531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EC71B3-34DA-1199-242E-A2CDCE0E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D4CE72-58BE-D102-92D4-B5E8DCBE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FC41-E0E2-47EA-A621-8E6A4DCD4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6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6C68-0B59-876E-9924-CFBACFBF5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1634D0-3D82-E76E-EEF9-4A8F5293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E7CD-A94E-4BA5-8C45-4BBB153CB531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7AE26-421E-1307-DF3A-32E4C3E30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0E743-BDAE-BFA9-D918-573B4B43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FC41-E0E2-47EA-A621-8E6A4DCD4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7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0EE495-C126-9D6B-9AF2-600C6299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E7CD-A94E-4BA5-8C45-4BBB153CB531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2F619-505C-0DA6-1E65-CC8D825F7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42A86-25E8-310B-E934-713CE2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FC41-E0E2-47EA-A621-8E6A4DCD4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7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49A5-57C1-AFEE-2472-89369863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C9850-6C11-9A50-D64C-A8196F066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D942F-A3A8-5B38-374C-3F66F08D7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B0933-96D1-B453-98A3-8DBE5150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E7CD-A94E-4BA5-8C45-4BBB153CB531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A3B6F-AEDB-357B-B662-19800692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DAB8-D791-DFAA-2282-7857D431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FC41-E0E2-47EA-A621-8E6A4DCD4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5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02B0-F351-E866-8BAA-8516A70C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8EA6F-3664-61DA-B122-08450A679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71894-A2F9-6099-2897-5ED8F058E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0E2FC-629A-AE7E-6857-57D352A2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E7CD-A94E-4BA5-8C45-4BBB153CB531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6FD5D-F316-8A3B-E574-D51CAFA2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C90B1-55EE-2D0E-34FF-B264B08B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FC41-E0E2-47EA-A621-8E6A4DCD4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5E941-D601-651E-1BD7-BC00603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13390-1061-7475-BCE1-72FEF05F0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932F4-A12E-A380-33D4-CF7D503E7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A7E7CD-A94E-4BA5-8C45-4BBB153CB531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C807-4F85-460A-B429-F28FE8BE9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6398E-4756-A450-AC4B-93B6F0256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8DFC41-E0E2-47EA-A621-8E6A4DCD4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0BCE-EE76-6728-1361-CB76A7B434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95271-6BC1-A0CD-BCF8-EB9E4EC2E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8B304A-9FA4-9AA9-3681-303758112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85A2A7-4EF7-339A-EA3C-7DAF9C2C3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471487"/>
            <a:ext cx="113538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6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B6C8-165D-D1D3-D8D8-CF09551B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95B475-77E1-7F5B-56EC-B441CAF6E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72142" y="0"/>
            <a:ext cx="12464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3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CA5E4-5773-68F9-09E5-E8C57AD3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6D4277-541B-1312-BAA1-9445EF5F0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4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0371-7DE2-2551-3426-7BE2E172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0D9A45-55B5-81EA-277B-0C7AEF337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8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831E-0B14-DCE6-C32E-E7ED4DD55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59BAB8-1342-AFBA-748C-D45A8FEB5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0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83CF5-7459-69CC-C5D5-2E662BBD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299F3-9F2A-D27A-11AF-1B190D0E5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7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98C01-ADE7-2549-6471-49405DC8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213233-B03C-D83D-F403-485093AB8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20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Ahamad AboHussein</dc:creator>
  <cp:lastModifiedBy>Ahamad AboHussein</cp:lastModifiedBy>
  <cp:revision>1</cp:revision>
  <dcterms:created xsi:type="dcterms:W3CDTF">2025-11-08T15:03:07Z</dcterms:created>
  <dcterms:modified xsi:type="dcterms:W3CDTF">2025-11-08T15:11:51Z</dcterms:modified>
</cp:coreProperties>
</file>