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6F0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أسس الاستثمار الناجح للشباب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إعداد الطالب: موسى الروابدة</a:t>
            </a:r>
          </a:p>
          <a:p>
            <a:r>
              <a:t>مادة الثقافة المالية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5E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مقدمة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defRPr sz="2000">
                <a:latin typeface="Arial"/>
              </a:defRPr>
            </a:pPr>
            <a:r>
              <a:t>في ظل تطور الأدوات التكنولوجية وازدياد فرص الاستثمار، أصبح من الضروري للشباب فهم الأسس الصحيحة للاستثمار، حتى يتمكنوا من تحقيق أهدافهم المالية دون الوقوع في أخطاء تؤدي إلى خسارة مدخراتهم.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F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ما هو الاستثمار؟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defRPr sz="2000">
                <a:latin typeface="Arial"/>
              </a:defRPr>
            </a:pPr>
            <a:r>
              <a:t>الاستثمار هو توظيف المال في مشاريع أو أدوات مالية بهدف تحقيق أرباح مستقبلية. ويُعد وسيلة فعالة لبناء الثروة وتحقيق الاستقرار المالي على المدى الطويل.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0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أسس الاستثمار الناجح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defRPr sz="2000">
                <a:latin typeface="Arial"/>
              </a:defRPr>
            </a:pPr>
            <a:r>
              <a:t>1. تحديد الأهداف المالية بوضوح.</a:t>
            </a:r>
          </a:p>
          <a:p>
            <a:pPr algn="r">
              <a:defRPr sz="2000">
                <a:latin typeface="Arial"/>
              </a:defRPr>
            </a:pPr>
            <a:r>
              <a:t>2. فهم مستوى المخاطرة المقبول.</a:t>
            </a:r>
          </a:p>
          <a:p>
            <a:pPr algn="r">
              <a:defRPr sz="2000">
                <a:latin typeface="Arial"/>
              </a:defRPr>
            </a:pPr>
            <a:r>
              <a:t>3. تنويع مصادر الاستثمار لتقليل الخسائر.</a:t>
            </a:r>
          </a:p>
          <a:p>
            <a:pPr algn="r">
              <a:defRPr sz="2000">
                <a:latin typeface="Arial"/>
              </a:defRPr>
            </a:pPr>
            <a:r>
              <a:t>4. التعلم المستمر ومتابعة الأسواق.</a:t>
            </a:r>
          </a:p>
          <a:p>
            <a:pPr algn="r">
              <a:defRPr sz="2000">
                <a:latin typeface="Arial"/>
              </a:defRPr>
            </a:pPr>
            <a:r>
              <a:t>5. الصبر وعدم التسرع في اتخاذ القرارات.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5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أخطاء شائعة في الاستثمار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defRPr sz="2000">
                <a:latin typeface="Arial"/>
              </a:defRPr>
            </a:pPr>
            <a:r>
              <a:t>• الاستثمار دون تخطيط أو دراسة كافية.</a:t>
            </a:r>
          </a:p>
          <a:p>
            <a:pPr algn="r">
              <a:defRPr sz="2000">
                <a:latin typeface="Arial"/>
              </a:defRPr>
            </a:pPr>
            <a:r>
              <a:t>• وضع كل الأموال في مشروع واحد.</a:t>
            </a:r>
          </a:p>
          <a:p>
            <a:pPr algn="r">
              <a:defRPr sz="2000">
                <a:latin typeface="Arial"/>
              </a:defRPr>
            </a:pPr>
            <a:r>
              <a:t>• الانسياق وراء الشائعات أو المكاسب السريعة.</a:t>
            </a:r>
          </a:p>
          <a:p>
            <a:pPr algn="r">
              <a:defRPr sz="2000">
                <a:latin typeface="Arial"/>
              </a:defRPr>
            </a:pPr>
            <a:r>
              <a:t>• تجاهل استشارة الخبراء الماليين.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A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خاتمة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defRPr sz="2000">
                <a:latin typeface="Arial"/>
              </a:defRPr>
            </a:pPr>
            <a:r>
              <a:t>إن الاستثمار الناجح يحتاج إلى وعي ومعرفة والتزام بأسس مالية صحيحة. فكل شاب قادر على تحقيق النجاح المالي إذا تعلم كيفية إدارة أمواله واستثمارها بحكمة.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