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DA7579-F049-4063-A50B-730F9E3A6F30}" v="3" dt="2025-11-08T18:31:53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2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2719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14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0247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82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78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7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8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47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7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8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8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عرض</a:t>
            </a:r>
            <a:r>
              <a:rPr dirty="0"/>
              <a:t> </a:t>
            </a:r>
            <a:r>
              <a:rPr dirty="0" err="1"/>
              <a:t>تقديمي</a:t>
            </a:r>
            <a:r>
              <a:rPr dirty="0"/>
              <a:t> </a:t>
            </a:r>
            <a:r>
              <a:rPr dirty="0" err="1"/>
              <a:t>حول</a:t>
            </a:r>
            <a:r>
              <a:rPr dirty="0"/>
              <a:t> </a:t>
            </a:r>
            <a:r>
              <a:rPr dirty="0" err="1"/>
              <a:t>مخاطر</a:t>
            </a:r>
            <a:r>
              <a:rPr dirty="0"/>
              <a:t> </a:t>
            </a:r>
            <a:r>
              <a:rPr dirty="0" err="1"/>
              <a:t>الاستخدام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 </a:t>
            </a:r>
            <a:r>
              <a:rPr dirty="0" err="1"/>
              <a:t>للأجهزة</a:t>
            </a:r>
            <a:r>
              <a:rPr dirty="0"/>
              <a:t> </a:t>
            </a:r>
            <a:r>
              <a:rPr dirty="0" err="1"/>
              <a:t>الذكية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KW" dirty="0"/>
              <a:t>مشروع الشهر الثالث - </a:t>
            </a:r>
            <a:r>
              <a:rPr dirty="0" err="1"/>
              <a:t>توعية</a:t>
            </a:r>
            <a:r>
              <a:rPr dirty="0"/>
              <a:t> </a:t>
            </a:r>
            <a:r>
              <a:rPr dirty="0" err="1"/>
              <a:t>الطلبة</a:t>
            </a:r>
            <a:r>
              <a:rPr dirty="0"/>
              <a:t> </a:t>
            </a:r>
            <a:r>
              <a:rPr dirty="0" err="1"/>
              <a:t>بالاستخدام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 </a:t>
            </a:r>
            <a:r>
              <a:rPr dirty="0" err="1"/>
              <a:t>والمسؤول</a:t>
            </a:r>
            <a:r>
              <a:rPr dirty="0"/>
              <a:t> </a:t>
            </a:r>
            <a:r>
              <a:rPr dirty="0" err="1"/>
              <a:t>للتقنية</a:t>
            </a:r>
            <a:endParaRPr lang="en-US" dirty="0"/>
          </a:p>
          <a:p>
            <a:r>
              <a:rPr lang="ar-KW" dirty="0"/>
              <a:t>اعداد الطالب :  هشام لؤي قاسم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اسم</a:t>
            </a:r>
            <a:r>
              <a:rPr dirty="0"/>
              <a:t> </a:t>
            </a:r>
            <a:r>
              <a:rPr dirty="0" err="1"/>
              <a:t>المشكلة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KW" dirty="0"/>
              <a:t>الاستخدام غير الآمن للأجهزة الذكية بين الطلبة مما يؤدي إلى مخاطر أمنية وصحية وسلوكية مثل الإدمان الإلكتروني وتسرب المعلومات الشخصية.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فكرة</a:t>
            </a:r>
            <a:r>
              <a:rPr dirty="0"/>
              <a:t> </a:t>
            </a:r>
            <a:r>
              <a:rPr dirty="0" err="1"/>
              <a:t>المشروع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عرض</a:t>
            </a:r>
            <a:r>
              <a:rPr dirty="0"/>
              <a:t> </a:t>
            </a:r>
            <a:r>
              <a:rPr dirty="0" err="1"/>
              <a:t>تقديمي</a:t>
            </a:r>
            <a:r>
              <a:rPr dirty="0"/>
              <a:t> </a:t>
            </a:r>
            <a:r>
              <a:rPr dirty="0" err="1"/>
              <a:t>توعوي</a:t>
            </a:r>
            <a:r>
              <a:rPr dirty="0"/>
              <a:t> </a:t>
            </a:r>
            <a:r>
              <a:rPr dirty="0" err="1"/>
              <a:t>يوضح</a:t>
            </a:r>
            <a:r>
              <a:rPr dirty="0"/>
              <a:t> </a:t>
            </a:r>
            <a:r>
              <a:rPr dirty="0" err="1"/>
              <a:t>مخاطر</a:t>
            </a:r>
            <a:r>
              <a:rPr dirty="0"/>
              <a:t> </a:t>
            </a:r>
            <a:r>
              <a:rPr dirty="0" err="1"/>
              <a:t>الاستخدام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 </a:t>
            </a:r>
            <a:r>
              <a:rPr dirty="0" err="1"/>
              <a:t>للأجهزة</a:t>
            </a:r>
            <a:r>
              <a:rPr dirty="0"/>
              <a:t> </a:t>
            </a:r>
            <a:r>
              <a:rPr dirty="0" err="1"/>
              <a:t>الذكية</a:t>
            </a:r>
            <a:r>
              <a:rPr dirty="0"/>
              <a:t>،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حلول</a:t>
            </a:r>
            <a:r>
              <a:rPr dirty="0"/>
              <a:t> </a:t>
            </a:r>
            <a:r>
              <a:rPr dirty="0" err="1"/>
              <a:t>ونصائح</a:t>
            </a:r>
            <a:r>
              <a:rPr dirty="0"/>
              <a:t> </a:t>
            </a:r>
            <a:r>
              <a:rPr dirty="0" err="1"/>
              <a:t>تقنية</a:t>
            </a:r>
            <a:r>
              <a:rPr dirty="0"/>
              <a:t> </a:t>
            </a:r>
            <a:r>
              <a:rPr dirty="0" err="1"/>
              <a:t>ومالية</a:t>
            </a:r>
            <a:r>
              <a:rPr dirty="0"/>
              <a:t> </a:t>
            </a:r>
            <a:r>
              <a:rPr dirty="0" err="1"/>
              <a:t>تشجع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السلوك</a:t>
            </a:r>
            <a:r>
              <a:rPr dirty="0"/>
              <a:t> </a:t>
            </a:r>
            <a:r>
              <a:rPr dirty="0" err="1"/>
              <a:t>الرقمي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أهداف</a:t>
            </a:r>
            <a:r>
              <a:rPr dirty="0"/>
              <a:t> </a:t>
            </a:r>
            <a:r>
              <a:rPr dirty="0" err="1"/>
              <a:t>المشروع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توعية</a:t>
            </a:r>
            <a:r>
              <a:rPr dirty="0"/>
              <a:t> </a:t>
            </a:r>
            <a:r>
              <a:rPr dirty="0" err="1"/>
              <a:t>الطلبة</a:t>
            </a:r>
            <a:r>
              <a:rPr dirty="0"/>
              <a:t> </a:t>
            </a:r>
            <a:r>
              <a:rPr dirty="0" err="1"/>
              <a:t>بالاستخدام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 </a:t>
            </a:r>
            <a:r>
              <a:rPr dirty="0" err="1"/>
              <a:t>والمسؤول</a:t>
            </a:r>
            <a:r>
              <a:rPr dirty="0"/>
              <a:t> </a:t>
            </a:r>
            <a:r>
              <a:rPr dirty="0" err="1"/>
              <a:t>للأجهزة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التعرف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المخاطر</a:t>
            </a:r>
            <a:r>
              <a:rPr dirty="0"/>
              <a:t> </a:t>
            </a:r>
            <a:r>
              <a:rPr dirty="0" err="1"/>
              <a:t>التقنية</a:t>
            </a:r>
            <a:r>
              <a:rPr dirty="0"/>
              <a:t> </a:t>
            </a:r>
            <a:r>
              <a:rPr dirty="0" err="1"/>
              <a:t>والاجتماعية</a:t>
            </a:r>
            <a:r>
              <a:rPr dirty="0"/>
              <a:t> </a:t>
            </a:r>
            <a:r>
              <a:rPr dirty="0" err="1"/>
              <a:t>والصحية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الوعي</a:t>
            </a:r>
            <a:r>
              <a:rPr dirty="0"/>
              <a:t> </a:t>
            </a:r>
            <a:r>
              <a:rPr dirty="0" err="1"/>
              <a:t>بالأمن</a:t>
            </a:r>
            <a:r>
              <a:rPr dirty="0"/>
              <a:t> </a:t>
            </a:r>
            <a:r>
              <a:rPr dirty="0" err="1"/>
              <a:t>السيبراني</a:t>
            </a:r>
            <a:r>
              <a:rPr dirty="0"/>
              <a:t>.</a:t>
            </a:r>
          </a:p>
          <a:p>
            <a:pPr algn="r" rtl="1"/>
            <a:r>
              <a:rPr dirty="0"/>
              <a:t>4. </a:t>
            </a:r>
            <a:r>
              <a:rPr dirty="0" err="1"/>
              <a:t>تنمية</a:t>
            </a:r>
            <a:r>
              <a:rPr dirty="0"/>
              <a:t> </a:t>
            </a:r>
            <a:r>
              <a:rPr dirty="0" err="1"/>
              <a:t>مهارات</a:t>
            </a:r>
            <a:r>
              <a:rPr dirty="0"/>
              <a:t> </a:t>
            </a:r>
            <a:r>
              <a:rPr dirty="0" err="1"/>
              <a:t>العرض</a:t>
            </a:r>
            <a:r>
              <a:rPr dirty="0"/>
              <a:t> </a:t>
            </a:r>
            <a:r>
              <a:rPr dirty="0" err="1"/>
              <a:t>والتعاون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الطلبة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آلية</a:t>
            </a:r>
            <a:r>
              <a:rPr dirty="0"/>
              <a:t> </a:t>
            </a:r>
            <a:r>
              <a:rPr dirty="0" err="1"/>
              <a:t>التنفيذ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تشكيل</a:t>
            </a:r>
            <a:r>
              <a:rPr dirty="0"/>
              <a:t> </a:t>
            </a:r>
            <a:r>
              <a:rPr dirty="0" err="1"/>
              <a:t>فرق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الطلبة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جمع</a:t>
            </a:r>
            <a:r>
              <a:rPr dirty="0"/>
              <a:t> </a:t>
            </a:r>
            <a:r>
              <a:rPr dirty="0" err="1"/>
              <a:t>المعلومات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مصادر</a:t>
            </a:r>
            <a:r>
              <a:rPr dirty="0"/>
              <a:t> </a:t>
            </a:r>
            <a:r>
              <a:rPr dirty="0" err="1"/>
              <a:t>موثوقة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العرض</a:t>
            </a:r>
            <a:r>
              <a:rPr dirty="0"/>
              <a:t> </a:t>
            </a:r>
            <a:r>
              <a:rPr dirty="0" err="1"/>
              <a:t>باستخدام</a:t>
            </a:r>
            <a:r>
              <a:rPr dirty="0"/>
              <a:t> PowerPoint </a:t>
            </a:r>
            <a:r>
              <a:rPr dirty="0" err="1"/>
              <a:t>أو</a:t>
            </a:r>
            <a:r>
              <a:rPr dirty="0"/>
              <a:t> Google Slides.</a:t>
            </a:r>
          </a:p>
          <a:p>
            <a:pPr algn="r" rtl="1"/>
            <a:r>
              <a:rPr dirty="0"/>
              <a:t>4. </a:t>
            </a:r>
            <a:r>
              <a:rPr dirty="0" err="1"/>
              <a:t>إدراج</a:t>
            </a:r>
            <a:r>
              <a:rPr dirty="0"/>
              <a:t> </a:t>
            </a:r>
            <a:r>
              <a:rPr dirty="0" err="1"/>
              <a:t>أمثلة</a:t>
            </a:r>
            <a:r>
              <a:rPr dirty="0"/>
              <a:t> </a:t>
            </a:r>
            <a:r>
              <a:rPr dirty="0" err="1"/>
              <a:t>وصور</a:t>
            </a:r>
            <a:r>
              <a:rPr dirty="0"/>
              <a:t> </a:t>
            </a:r>
            <a:r>
              <a:rPr dirty="0" err="1"/>
              <a:t>توضيحية</a:t>
            </a:r>
            <a:r>
              <a:rPr dirty="0"/>
              <a:t>.</a:t>
            </a:r>
          </a:p>
          <a:p>
            <a:pPr algn="r" rtl="1"/>
            <a:r>
              <a:rPr dirty="0"/>
              <a:t>5. </a:t>
            </a:r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العرض</a:t>
            </a:r>
            <a:r>
              <a:rPr dirty="0"/>
              <a:t> </a:t>
            </a:r>
            <a:r>
              <a:rPr dirty="0" err="1"/>
              <a:t>أمام</a:t>
            </a:r>
            <a:r>
              <a:rPr dirty="0"/>
              <a:t> </a:t>
            </a:r>
            <a:r>
              <a:rPr dirty="0" err="1"/>
              <a:t>الصف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الإنترنت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التكلفة</a:t>
            </a:r>
            <a:r>
              <a:rPr dirty="0"/>
              <a:t> </a:t>
            </a:r>
            <a:r>
              <a:rPr dirty="0" err="1"/>
              <a:t>التقديرية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الأجهزة</a:t>
            </a:r>
            <a:r>
              <a:rPr dirty="0"/>
              <a:t> </a:t>
            </a:r>
            <a:r>
              <a:rPr dirty="0" err="1"/>
              <a:t>الشخصية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المدرسية</a:t>
            </a:r>
            <a:r>
              <a:rPr dirty="0"/>
              <a:t>: 0 </a:t>
            </a:r>
            <a:r>
              <a:rPr dirty="0" err="1"/>
              <a:t>د.ك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مواد</a:t>
            </a:r>
            <a:r>
              <a:rPr dirty="0"/>
              <a:t> </a:t>
            </a:r>
            <a:r>
              <a:rPr dirty="0" err="1"/>
              <a:t>عرض</a:t>
            </a:r>
            <a:r>
              <a:rPr dirty="0"/>
              <a:t> </a:t>
            </a:r>
            <a:r>
              <a:rPr dirty="0" err="1"/>
              <a:t>مطبوعة</a:t>
            </a:r>
            <a:r>
              <a:rPr dirty="0"/>
              <a:t> </a:t>
            </a:r>
            <a:r>
              <a:rPr dirty="0" err="1"/>
              <a:t>اختيارية</a:t>
            </a:r>
            <a:r>
              <a:rPr dirty="0"/>
              <a:t>: 5 </a:t>
            </a:r>
            <a:r>
              <a:rPr dirty="0" err="1"/>
              <a:t>د.ك</a:t>
            </a:r>
            <a:r>
              <a:rPr dirty="0"/>
              <a:t> </a:t>
            </a:r>
            <a:r>
              <a:rPr dirty="0" err="1"/>
              <a:t>تقريبًا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إجمالي</a:t>
            </a:r>
            <a:r>
              <a:rPr dirty="0"/>
              <a:t> </a:t>
            </a:r>
            <a:r>
              <a:rPr dirty="0" err="1"/>
              <a:t>تقريبي</a:t>
            </a:r>
            <a:r>
              <a:rPr dirty="0"/>
              <a:t>: 5 </a:t>
            </a:r>
            <a:r>
              <a:rPr dirty="0" err="1"/>
              <a:t>د.ك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/>
              <a:t>نصائح</a:t>
            </a:r>
            <a:r>
              <a:rPr dirty="0"/>
              <a:t> </a:t>
            </a:r>
            <a:r>
              <a:rPr dirty="0" err="1"/>
              <a:t>مالية</a:t>
            </a:r>
            <a:r>
              <a:rPr dirty="0"/>
              <a:t> </a:t>
            </a:r>
            <a:r>
              <a:rPr dirty="0" err="1"/>
              <a:t>وتقنية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تحمل</a:t>
            </a:r>
            <a:r>
              <a:rPr dirty="0"/>
              <a:t> </a:t>
            </a:r>
            <a:r>
              <a:rPr dirty="0" err="1"/>
              <a:t>تطبيقات</a:t>
            </a:r>
            <a:r>
              <a:rPr dirty="0"/>
              <a:t> </a:t>
            </a:r>
            <a:r>
              <a:rPr dirty="0" err="1"/>
              <a:t>مجهولة</a:t>
            </a:r>
            <a:r>
              <a:rPr dirty="0"/>
              <a:t> </a:t>
            </a:r>
            <a:r>
              <a:rPr dirty="0" err="1"/>
              <a:t>المصدر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استخدم</a:t>
            </a:r>
            <a:r>
              <a:rPr dirty="0"/>
              <a:t> </a:t>
            </a:r>
            <a:r>
              <a:rPr dirty="0" err="1"/>
              <a:t>كلمات</a:t>
            </a:r>
            <a:r>
              <a:rPr dirty="0"/>
              <a:t> </a:t>
            </a:r>
            <a:r>
              <a:rPr dirty="0" err="1"/>
              <a:t>مرور</a:t>
            </a:r>
            <a:r>
              <a:rPr dirty="0"/>
              <a:t> </a:t>
            </a:r>
            <a:r>
              <a:rPr dirty="0" err="1"/>
              <a:t>قوية</a:t>
            </a:r>
            <a:r>
              <a:rPr dirty="0"/>
              <a:t> </a:t>
            </a:r>
            <a:r>
              <a:rPr dirty="0" err="1"/>
              <a:t>ولا</a:t>
            </a:r>
            <a:r>
              <a:rPr dirty="0"/>
              <a:t> </a:t>
            </a:r>
            <a:r>
              <a:rPr dirty="0" err="1"/>
              <a:t>تشاركها</a:t>
            </a:r>
            <a:r>
              <a:rPr dirty="0"/>
              <a:t>.</a:t>
            </a:r>
          </a:p>
          <a:p>
            <a:pPr algn="r" rtl="1"/>
            <a:r>
              <a:rPr dirty="0"/>
              <a:t>3. </a:t>
            </a:r>
            <a:r>
              <a:rPr dirty="0" err="1"/>
              <a:t>حدّد</a:t>
            </a:r>
            <a:r>
              <a:rPr dirty="0"/>
              <a:t> </a:t>
            </a:r>
            <a:r>
              <a:rPr dirty="0" err="1"/>
              <a:t>وقت</a:t>
            </a:r>
            <a:r>
              <a:rPr dirty="0"/>
              <a:t> </a:t>
            </a:r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الهاتف</a:t>
            </a:r>
            <a:r>
              <a:rPr dirty="0"/>
              <a:t>.</a:t>
            </a:r>
          </a:p>
          <a:p>
            <a:pPr algn="r" rtl="1"/>
            <a:r>
              <a:rPr dirty="0"/>
              <a:t>4. </a:t>
            </a:r>
            <a:r>
              <a:rPr dirty="0" err="1"/>
              <a:t>حدث</a:t>
            </a:r>
            <a:r>
              <a:rPr dirty="0"/>
              <a:t> </a:t>
            </a:r>
            <a:r>
              <a:rPr dirty="0" err="1"/>
              <a:t>التطبيقات</a:t>
            </a:r>
            <a:r>
              <a:rPr dirty="0"/>
              <a:t> </a:t>
            </a:r>
            <a:r>
              <a:rPr dirty="0" err="1"/>
              <a:t>بانتظام</a:t>
            </a:r>
            <a:r>
              <a:rPr dirty="0"/>
              <a:t>.</a:t>
            </a:r>
          </a:p>
          <a:p>
            <a:pPr algn="r" rtl="1"/>
            <a:r>
              <a:rPr dirty="0"/>
              <a:t>5. </a:t>
            </a:r>
            <a:r>
              <a:rPr dirty="0" err="1"/>
              <a:t>تجنب</a:t>
            </a:r>
            <a:r>
              <a:rPr dirty="0"/>
              <a:t> </a:t>
            </a:r>
            <a:r>
              <a:rPr dirty="0" err="1"/>
              <a:t>الإنفاق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الضروري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المشتريات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.</a:t>
            </a:r>
          </a:p>
          <a:p>
            <a:pPr algn="r" rtl="1"/>
            <a:r>
              <a:rPr dirty="0"/>
              <a:t>6. </a:t>
            </a:r>
            <a:r>
              <a:rPr dirty="0" err="1"/>
              <a:t>استخدم</a:t>
            </a:r>
            <a:r>
              <a:rPr dirty="0"/>
              <a:t> </a:t>
            </a:r>
            <a:r>
              <a:rPr dirty="0" err="1"/>
              <a:t>أدوات</a:t>
            </a:r>
            <a:r>
              <a:rPr dirty="0"/>
              <a:t> </a:t>
            </a:r>
            <a:r>
              <a:rPr dirty="0" err="1"/>
              <a:t>المراقبة</a:t>
            </a:r>
            <a:r>
              <a:rPr dirty="0"/>
              <a:t> </a:t>
            </a:r>
            <a:r>
              <a:rPr dirty="0" err="1"/>
              <a:t>الأبوية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AFD9F90EB0D14D8BF87E9FE68542F7" ma:contentTypeVersion="11" ma:contentTypeDescription="Create a new document." ma:contentTypeScope="" ma:versionID="5cd07b89bab7baddbe950c3c7a03ac1e">
  <xsd:schema xmlns:xsd="http://www.w3.org/2001/XMLSchema" xmlns:xs="http://www.w3.org/2001/XMLSchema" xmlns:p="http://schemas.microsoft.com/office/2006/metadata/properties" xmlns:ns3="6009573d-24c6-402e-a652-aea8eac2b81c" targetNamespace="http://schemas.microsoft.com/office/2006/metadata/properties" ma:root="true" ma:fieldsID="ab5cc61496b58f2e28191a9bd43c0b7f" ns3:_="">
    <xsd:import namespace="6009573d-24c6-402e-a652-aea8eac2b81c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09573d-24c6-402e-a652-aea8eac2b81c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09573d-24c6-402e-a652-aea8eac2b81c" xsi:nil="true"/>
  </documentManagement>
</p:properties>
</file>

<file path=customXml/itemProps1.xml><?xml version="1.0" encoding="utf-8"?>
<ds:datastoreItem xmlns:ds="http://schemas.openxmlformats.org/officeDocument/2006/customXml" ds:itemID="{B60FFECF-907D-40A0-885F-CC9907E8A8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09573d-24c6-402e-a652-aea8eac2b8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85F536-A34A-492A-BBA1-5BD574A38A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A0B6AD-82E5-4332-B431-2111153F8D41}">
  <ds:schemaRefs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009573d-24c6-402e-a652-aea8eac2b81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236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عرض تقديمي حول مخاطر الاستخدام غير الآمن للأجهزة الذكية</vt:lpstr>
      <vt:lpstr>اسم المشكلة</vt:lpstr>
      <vt:lpstr>فكرة المشروع</vt:lpstr>
      <vt:lpstr>أهداف المشروع</vt:lpstr>
      <vt:lpstr>آلية التنفيذ</vt:lpstr>
      <vt:lpstr>التكلفة التقديرية</vt:lpstr>
      <vt:lpstr>نصائح مالية وتقنية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Loiy Qasem</dc:creator>
  <cp:keywords/>
  <dc:description>generated using python-pptx</dc:description>
  <cp:lastModifiedBy>Loiy Qasem</cp:lastModifiedBy>
  <cp:revision>3</cp:revision>
  <dcterms:created xsi:type="dcterms:W3CDTF">2013-01-27T09:14:16Z</dcterms:created>
  <dcterms:modified xsi:type="dcterms:W3CDTF">2025-11-08T18:31:53Z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0x01010072AFD9F90EB0D14D8BF87E9FE68542F7</vt:lpwstr>
  </property>
</Properties>
</file>