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خريطة الحياة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إعداد الطالب: رضا</a:t>
            </a:r>
          </a:p>
          <a:p>
            <a:pPr>
              <a:defRPr sz="2000"/>
            </a:pPr>
            <a:r>
              <a:t>إشراف المعلم: وزير</a:t>
            </a:r>
          </a:p>
          <a:p>
            <a:pPr>
              <a:defRPr sz="2000"/>
            </a:pPr>
            <a:r>
              <a:t>المادة: الأحياء - الصف التاسع الأساسي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المباحث الممكن التوأمة معها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العلوم: التصنيف، الوراثة، الطب الحيوي.</a:t>
            </a:r>
          </a:p>
          <a:p>
            <a:pPr>
              <a:defRPr sz="2000"/>
            </a:pPr>
            <a:r>
              <a:t>اللغة العربية: كتابة تقارير علمية.</a:t>
            </a:r>
          </a:p>
          <a:p>
            <a:pPr>
              <a:defRPr sz="2000"/>
            </a:pPr>
            <a:r>
              <a:t>الاجتماعيات: أثر الاكتشافات العلمية.</a:t>
            </a:r>
          </a:p>
          <a:p>
            <a:pPr>
              <a:defRPr sz="2000"/>
            </a:pPr>
            <a:r>
              <a:t>الفن: تصميم خريطة الحياة بشكل إبداعي.</a:t>
            </a:r>
          </a:p>
          <a:p>
            <a:pPr>
              <a:defRPr sz="2000"/>
            </a:pPr>
            <a:r>
              <a:t>التربية المهنية: الربط بالبحث العلمي.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المشكلة البحثية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تتنوع الكائنات الحية وتختلف، فكيف يساعد تصنيفها في فهم تطورها وتنوعها البيولوجي؟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التعرف على أسس تصنيف الكائنات الحية (Classification Basics).</a:t>
            </a:r>
          </a:p>
          <a:p>
            <a:pPr>
              <a:defRPr sz="2000"/>
            </a:pPr>
            <a:r>
              <a:t>• فهم العلاقة بين التصنيف والتنوع البيولوجي (Biodiversity).</a:t>
            </a:r>
          </a:p>
          <a:p>
            <a:pPr>
              <a:defRPr sz="2000"/>
            </a:pPr>
            <a:r>
              <a:t>• تنمية مهارات التحليل والمقارنة العلمية (Scientific Analysis).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التصنيف العلمي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التصنيف العلمي هو علم يُعنى بتنظيم الكائنات الحية في مجموعات وفقاً لخصائصها المشتركة، مما يساعد على دراسة العلاقات التطورية بينها.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الممالك الخمس للكائنات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1. مملكة البدائيات (Monera)</a:t>
            </a:r>
          </a:p>
          <a:p>
            <a:pPr>
              <a:defRPr sz="2000"/>
            </a:pPr>
            <a:r>
              <a:t>2. مملكة الطلائعيات (Protista)</a:t>
            </a:r>
          </a:p>
          <a:p>
            <a:pPr>
              <a:defRPr sz="2000"/>
            </a:pPr>
            <a:r>
              <a:t>3. مملكة الفطريات (Fungi)</a:t>
            </a:r>
          </a:p>
          <a:p>
            <a:pPr>
              <a:defRPr sz="2000"/>
            </a:pPr>
            <a:r>
              <a:t>4. مملكة النباتات (Plantae)</a:t>
            </a:r>
          </a:p>
          <a:p>
            <a:pPr>
              <a:defRPr sz="2000"/>
            </a:pPr>
            <a:r>
              <a:t>5. مملكة الحيوانات (Animalia)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العلاقات التطورية (Evolutionary Relationships)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تُظهر شجرة الحياة (Tree of Life) كيف تطورت الكائنات الحية من أسلاف مشتركة عبر ملايين السنين.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أدوات التصنيف الحديثة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تشمل الأدوات الحديثة استخدام التحليل الجيني (Genetic Analysis) والتقنيات الحيوية (Biotechnology) لتحديد العلاقات بين الأنواع.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التنوع البيولوجي وأهميته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التنوع البيولوجي هو تنوع أشكال الحياة على الأرض، ويساهم في استقرار الأنظمة البيئية وتحسين جودة الحياة البشرية.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المنتج النهائي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شجرة تصنيف تفاعلية أو مجسم لخريطة الحياة.</a:t>
            </a:r>
          </a:p>
          <a:p>
            <a:pPr>
              <a:defRPr sz="2000"/>
            </a:pPr>
            <a:r>
              <a:t>• عرض تقديمي يشرح التصنيف والتنوع البيولوجي.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