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34281-0090-4A8C-9320-E66E6BA175E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0E8B2-86B8-46BD-A6E2-1C3C55D05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60E8B2-86B8-46BD-A6E2-1C3C55D056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17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2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48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7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8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2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5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2959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460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CD496FE-F1A4-4014-AB0E-9074911A0F9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FCDA5A-403D-4E82-849E-1C03DD893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6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6.sv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5603-41AB-A7C1-FD23-3EBC5211C8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MS. ASMA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7DA769-9A5B-C6B7-6E6E-AF5013E55F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Our English teacher </a:t>
            </a:r>
          </a:p>
        </p:txBody>
      </p:sp>
    </p:spTree>
    <p:extLst>
      <p:ext uri="{BB962C8B-B14F-4D97-AF65-F5344CB8AC3E}">
        <p14:creationId xmlns:p14="http://schemas.microsoft.com/office/powerpoint/2010/main" val="416749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058">
            <a:extLst>
              <a:ext uri="{FF2B5EF4-FFF2-40B4-BE49-F238E27FC236}">
                <a16:creationId xmlns:a16="http://schemas.microsoft.com/office/drawing/2014/main" id="{6F9E9273-EC39-4D91-81D2-9E2DC0258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57945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FF2C4B6-0EE3-8951-23A2-823BDB342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5" r="1" b="842"/>
          <a:stretch>
            <a:fillRect/>
          </a:stretch>
        </p:blipFill>
        <p:spPr bwMode="auto">
          <a:xfrm>
            <a:off x="727654" y="727628"/>
            <a:ext cx="5367165" cy="541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B1B49-7E5F-BF26-B1C9-A3CA11C22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1424" y="1469444"/>
            <a:ext cx="4472922" cy="39319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b="1" spc="80" dirty="0"/>
              <a:t>Ms. Asma is the best teacher in the world. She teaches us so many things</a:t>
            </a:r>
          </a:p>
        </p:txBody>
      </p:sp>
    </p:spTree>
    <p:extLst>
      <p:ext uri="{BB962C8B-B14F-4D97-AF65-F5344CB8AC3E}">
        <p14:creationId xmlns:p14="http://schemas.microsoft.com/office/powerpoint/2010/main" val="294179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2338-254D-3251-27D8-7A67A505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r>
              <a:rPr lang="en-US" dirty="0"/>
              <a:t>MS. ASMA</a:t>
            </a: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3047B46-4F2F-4746-8B82-B30EAAAE0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54E8A8E-D194-4D55-92A3-6B0799722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024" y="253548"/>
            <a:ext cx="5851795" cy="6384816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385BE54-99B7-189B-14F1-3C6960979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2" r="-2" b="-2"/>
          <a:stretch>
            <a:fillRect/>
          </a:stretch>
        </p:blipFill>
        <p:spPr bwMode="auto">
          <a:xfrm>
            <a:off x="407432" y="419292"/>
            <a:ext cx="5522976" cy="605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DDE3F289-EC34-9AB7-9177-560A47379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2538919"/>
            <a:ext cx="4602152" cy="3596880"/>
          </a:xfrm>
        </p:spPr>
        <p:txBody>
          <a:bodyPr>
            <a:normAutofit/>
          </a:bodyPr>
          <a:lstStyle/>
          <a:p>
            <a:r>
              <a:rPr lang="en-US" sz="3600" b="1" dirty="0"/>
              <a:t> Ms. Asma is smart, kind, and calm.</a:t>
            </a:r>
          </a:p>
        </p:txBody>
      </p:sp>
    </p:spTree>
    <p:extLst>
      <p:ext uri="{BB962C8B-B14F-4D97-AF65-F5344CB8AC3E}">
        <p14:creationId xmlns:p14="http://schemas.microsoft.com/office/powerpoint/2010/main" val="290471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A8C6BC2-E9E2-4780-8A41-064073CD4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0450CF-22E9-4B1D-B146-30FEE770C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238079-1F65-476A-BC6C-F2D3BD268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40C935-D2D3-4F63-A4DA-CD768BB3F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E8D8045-0F80-4964-B591-0D599AB42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F8A5889-0EE6-4E19-98FE-29F79E987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B0FE4C3-64BE-4A2B-818D-4D8447934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4670D04-30D8-487E-A3F4-0655E4801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0FE051AA-0631-4833-B52C-BE76B9D3A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2829316-8F5B-4EA1-9581-1F1152944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E90E73-5B50-DAEC-044B-279D9C402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249" y="1348844"/>
            <a:ext cx="5716338" cy="30427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cap="all" spc="-100"/>
              <a:t>Thank you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D11D7A6-5D57-426A-A17A-1FD70DF66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486D1-EF0A-4077-9343-C9DB94C0F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5646751-9C0C-4565-B6A3-3B1C50E6A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DBA2A92-1748-4444-9DE9-95CEFF28F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4A3DA366-F50B-F119-206F-3D44F8F189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41170" y="1561990"/>
            <a:ext cx="3752067" cy="375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765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38</TotalTime>
  <Words>41</Words>
  <Application>Microsoft Office PowerPoint</Application>
  <PresentationFormat>Widescreen</PresentationFormat>
  <Paragraphs>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Savon</vt:lpstr>
      <vt:lpstr>MS. ASMA</vt:lpstr>
      <vt:lpstr>PowerPoint Presentation</vt:lpstr>
      <vt:lpstr>MS. ASMA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MS. ASMA</dc:title>
  <dc:creator>Alfaleh, Abeer | Student</dc:creator>
  <cp:lastModifiedBy>Alfaleh, Abeer | Alumni</cp:lastModifiedBy>
  <cp:revision>3</cp:revision>
  <dcterms:created xsi:type="dcterms:W3CDTF">2025-11-12T15:14:37Z</dcterms:created>
  <dcterms:modified xsi:type="dcterms:W3CDTF">2025-11-12T16:00:08Z</dcterms:modified>
</cp:coreProperties>
</file>