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1" r:id="rId4"/>
    <p:sldId id="258" r:id="rId5"/>
    <p:sldId id="260" r:id="rId6"/>
    <p:sldId id="265" r:id="rId7"/>
    <p:sldId id="259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81" autoAdjust="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10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36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036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94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00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410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985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76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9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724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7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5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67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5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53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0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4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مشروع: </a:t>
            </a:r>
            <a:r>
              <a:rPr dirty="0" smtClean="0"/>
              <a:t>خريطة </a:t>
            </a:r>
            <a:r>
              <a:rPr dirty="0"/>
              <a:t>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دراسة</a:t>
            </a:r>
            <a:r>
              <a:rPr dirty="0"/>
              <a:t> </a:t>
            </a:r>
            <a:r>
              <a:rPr dirty="0" err="1"/>
              <a:t>تصنيف</a:t>
            </a:r>
            <a:r>
              <a:rPr dirty="0"/>
              <a:t> </a:t>
            </a:r>
            <a:r>
              <a:rPr dirty="0" err="1"/>
              <a:t>الكائنات</a:t>
            </a:r>
            <a:r>
              <a:rPr dirty="0"/>
              <a:t> </a:t>
            </a:r>
            <a:r>
              <a:rPr dirty="0" err="1"/>
              <a:t>الحية</a:t>
            </a:r>
            <a:r>
              <a:rPr dirty="0"/>
              <a:t> </a:t>
            </a:r>
            <a:r>
              <a:rPr dirty="0" err="1"/>
              <a:t>والعلاقات</a:t>
            </a:r>
            <a:r>
              <a:rPr dirty="0"/>
              <a:t> </a:t>
            </a:r>
            <a:r>
              <a:rPr dirty="0" err="1"/>
              <a:t>التطورية</a:t>
            </a:r>
            <a:r>
              <a:rPr dirty="0"/>
              <a:t> </a:t>
            </a:r>
            <a:r>
              <a:rPr dirty="0" err="1"/>
              <a:t>بينها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الأهداف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دراسة</a:t>
            </a:r>
            <a:r>
              <a:rPr dirty="0"/>
              <a:t> </a:t>
            </a:r>
            <a:r>
              <a:rPr dirty="0" err="1"/>
              <a:t>الممالك</a:t>
            </a:r>
            <a:r>
              <a:rPr dirty="0"/>
              <a:t> </a:t>
            </a:r>
            <a:r>
              <a:rPr dirty="0" err="1"/>
              <a:t>الخمس</a:t>
            </a:r>
            <a:r>
              <a:rPr dirty="0"/>
              <a:t> </a:t>
            </a:r>
            <a:r>
              <a:rPr dirty="0" err="1"/>
              <a:t>وتصنيفها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شجرة</a:t>
            </a:r>
            <a:r>
              <a:rPr dirty="0"/>
              <a:t> </a:t>
            </a:r>
            <a:r>
              <a:rPr dirty="0" err="1"/>
              <a:t>تصنيف</a:t>
            </a:r>
            <a:r>
              <a:rPr dirty="0"/>
              <a:t> </a:t>
            </a:r>
            <a:r>
              <a:rPr dirty="0" err="1"/>
              <a:t>للعلاقات</a:t>
            </a:r>
            <a:r>
              <a:rPr dirty="0"/>
              <a:t> </a:t>
            </a:r>
            <a:r>
              <a:rPr dirty="0" err="1"/>
              <a:t>التطورية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توضيح</a:t>
            </a:r>
            <a:r>
              <a:rPr dirty="0"/>
              <a:t> </a:t>
            </a:r>
            <a:r>
              <a:rPr dirty="0" err="1"/>
              <a:t>أسس</a:t>
            </a:r>
            <a:r>
              <a:rPr dirty="0"/>
              <a:t> </a:t>
            </a:r>
            <a:r>
              <a:rPr dirty="0" err="1"/>
              <a:t>التصنيف</a:t>
            </a:r>
            <a:r>
              <a:rPr dirty="0"/>
              <a:t> </a:t>
            </a:r>
            <a:r>
              <a:rPr dirty="0" err="1"/>
              <a:t>العلمي</a:t>
            </a:r>
            <a:r>
              <a:rPr dirty="0"/>
              <a:t>.</a:t>
            </a:r>
          </a:p>
          <a:p>
            <a:pPr algn="r" rtl="1"/>
            <a:r>
              <a:rPr dirty="0"/>
              <a:t>4. </a:t>
            </a:r>
            <a:r>
              <a:rPr dirty="0" err="1"/>
              <a:t>إبراز</a:t>
            </a:r>
            <a:r>
              <a:rPr dirty="0"/>
              <a:t> أمثلة </a:t>
            </a:r>
            <a:r>
              <a:rPr dirty="0" err="1"/>
              <a:t>للتنوع</a:t>
            </a:r>
            <a:r>
              <a:rPr dirty="0"/>
              <a:t> </a:t>
            </a:r>
            <a:r>
              <a:rPr dirty="0" err="1"/>
              <a:t>البيولوجي</a:t>
            </a:r>
            <a:r>
              <a:rPr dirty="0"/>
              <a:t>.</a:t>
            </a:r>
          </a:p>
          <a:p>
            <a:pPr algn="r" rtl="1"/>
            <a:r>
              <a:rPr dirty="0"/>
              <a:t>5. </a:t>
            </a:r>
            <a:r>
              <a:rPr dirty="0" err="1"/>
              <a:t>تنمية</a:t>
            </a:r>
            <a:r>
              <a:rPr dirty="0"/>
              <a:t> </a:t>
            </a:r>
            <a:r>
              <a:rPr dirty="0" err="1"/>
              <a:t>مهارة</a:t>
            </a:r>
            <a:r>
              <a:rPr dirty="0"/>
              <a:t> </a:t>
            </a:r>
            <a:r>
              <a:rPr dirty="0" err="1"/>
              <a:t>التحليل</a:t>
            </a:r>
            <a:r>
              <a:rPr dirty="0"/>
              <a:t> </a:t>
            </a:r>
            <a:r>
              <a:rPr dirty="0" err="1"/>
              <a:t>والمقارنة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منهج العمل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جمع</a:t>
            </a:r>
            <a:r>
              <a:rPr dirty="0"/>
              <a:t> </a:t>
            </a:r>
            <a:r>
              <a:rPr dirty="0" err="1"/>
              <a:t>معلومات</a:t>
            </a:r>
            <a:r>
              <a:rPr dirty="0"/>
              <a:t> </a:t>
            </a:r>
            <a:r>
              <a:rPr dirty="0" err="1"/>
              <a:t>عن</a:t>
            </a:r>
            <a:r>
              <a:rPr dirty="0"/>
              <a:t> </a:t>
            </a:r>
            <a:r>
              <a:rPr dirty="0" err="1"/>
              <a:t>الممالك</a:t>
            </a:r>
            <a:r>
              <a:rPr dirty="0"/>
              <a:t> </a:t>
            </a:r>
            <a:r>
              <a:rPr dirty="0" err="1"/>
              <a:t>الخمس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تحديد</a:t>
            </a:r>
            <a:r>
              <a:rPr dirty="0"/>
              <a:t> أمثلة </a:t>
            </a:r>
            <a:r>
              <a:rPr dirty="0" err="1"/>
              <a:t>ودراسة</a:t>
            </a:r>
            <a:r>
              <a:rPr dirty="0"/>
              <a:t> </a:t>
            </a:r>
            <a:r>
              <a:rPr dirty="0" err="1"/>
              <a:t>خصائصها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مقارنة</a:t>
            </a:r>
            <a:r>
              <a:rPr dirty="0"/>
              <a:t> </a:t>
            </a:r>
            <a:r>
              <a:rPr dirty="0" err="1"/>
              <a:t>الكائنات</a:t>
            </a:r>
            <a:r>
              <a:rPr dirty="0"/>
              <a:t>.</a:t>
            </a:r>
          </a:p>
          <a:p>
            <a:pPr algn="r" rtl="1"/>
            <a:r>
              <a:rPr dirty="0"/>
              <a:t>4. </a:t>
            </a:r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جدول</a:t>
            </a:r>
            <a:r>
              <a:rPr dirty="0"/>
              <a:t> </a:t>
            </a:r>
            <a:r>
              <a:rPr dirty="0" err="1"/>
              <a:t>صفات</a:t>
            </a:r>
            <a:r>
              <a:rPr dirty="0"/>
              <a:t>.</a:t>
            </a:r>
          </a:p>
          <a:p>
            <a:pPr algn="r" rtl="1"/>
            <a:r>
              <a:rPr dirty="0"/>
              <a:t>5. </a:t>
            </a:r>
            <a:r>
              <a:rPr dirty="0" err="1"/>
              <a:t>رسم</a:t>
            </a:r>
            <a:r>
              <a:rPr dirty="0"/>
              <a:t> </a:t>
            </a:r>
            <a:r>
              <a:rPr dirty="0" err="1"/>
              <a:t>شجرة</a:t>
            </a:r>
            <a:r>
              <a:rPr dirty="0"/>
              <a:t> </a:t>
            </a:r>
            <a:r>
              <a:rPr dirty="0" err="1"/>
              <a:t>تصنيف</a:t>
            </a:r>
            <a:r>
              <a:rPr dirty="0"/>
              <a:t>.</a:t>
            </a:r>
          </a:p>
          <a:p>
            <a:pPr algn="r" rtl="1"/>
            <a:r>
              <a:rPr dirty="0"/>
              <a:t>6. </a:t>
            </a:r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العلاقة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التصنيف</a:t>
            </a:r>
            <a:r>
              <a:rPr dirty="0"/>
              <a:t> </a:t>
            </a:r>
            <a:r>
              <a:rPr dirty="0" err="1"/>
              <a:t>والتنوع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البدائيات – بدائية </a:t>
            </a:r>
            <a:r>
              <a:rPr dirty="0" err="1"/>
              <a:t>النواة</a:t>
            </a:r>
            <a:r>
              <a:rPr dirty="0"/>
              <a:t> – </a:t>
            </a:r>
            <a:r>
              <a:rPr dirty="0" err="1"/>
              <a:t>البكتيريا</a:t>
            </a:r>
            <a:r>
              <a:rPr dirty="0"/>
              <a:t>.</a:t>
            </a:r>
          </a:p>
          <a:p>
            <a:pPr algn="r" rtl="1"/>
            <a:r>
              <a:rPr dirty="0"/>
              <a:t>2. الطلائعيات – </a:t>
            </a:r>
            <a:r>
              <a:rPr dirty="0" err="1"/>
              <a:t>حقيقية</a:t>
            </a:r>
            <a:r>
              <a:rPr dirty="0"/>
              <a:t> </a:t>
            </a:r>
            <a:r>
              <a:rPr dirty="0" err="1"/>
              <a:t>النواة</a:t>
            </a:r>
            <a:r>
              <a:rPr dirty="0"/>
              <a:t> – </a:t>
            </a:r>
            <a:r>
              <a:rPr dirty="0" err="1"/>
              <a:t>الأميبا</a:t>
            </a:r>
            <a:r>
              <a:rPr dirty="0"/>
              <a:t>.</a:t>
            </a:r>
          </a:p>
          <a:p>
            <a:pPr algn="r" rtl="1"/>
            <a:r>
              <a:rPr dirty="0"/>
              <a:t>3. الفطريات –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ذاتية</a:t>
            </a:r>
            <a:r>
              <a:rPr dirty="0"/>
              <a:t> – </a:t>
            </a:r>
            <a:r>
              <a:rPr dirty="0" err="1"/>
              <a:t>الخميرة</a:t>
            </a:r>
            <a:r>
              <a:rPr dirty="0"/>
              <a:t>.</a:t>
            </a:r>
          </a:p>
          <a:p>
            <a:pPr algn="r" rtl="1"/>
            <a:r>
              <a:rPr dirty="0"/>
              <a:t>4. النباتات – </a:t>
            </a:r>
            <a:r>
              <a:rPr dirty="0" err="1"/>
              <a:t>ذاتية</a:t>
            </a:r>
            <a:r>
              <a:rPr dirty="0"/>
              <a:t> </a:t>
            </a:r>
            <a:r>
              <a:rPr dirty="0" err="1"/>
              <a:t>التغذية</a:t>
            </a:r>
            <a:r>
              <a:rPr dirty="0"/>
              <a:t> – </a:t>
            </a:r>
            <a:r>
              <a:rPr dirty="0" err="1"/>
              <a:t>الأشجار</a:t>
            </a:r>
            <a:r>
              <a:rPr dirty="0"/>
              <a:t>.</a:t>
            </a:r>
          </a:p>
          <a:p>
            <a:pPr algn="r" rtl="1"/>
            <a:r>
              <a:rPr dirty="0"/>
              <a:t>5. الحيوانات –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ذاتية</a:t>
            </a:r>
            <a:r>
              <a:rPr dirty="0"/>
              <a:t> – </a:t>
            </a:r>
            <a:r>
              <a:rPr dirty="0" err="1"/>
              <a:t>الإنسان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الفرضيات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يمكن</a:t>
            </a:r>
            <a:r>
              <a:rPr dirty="0"/>
              <a:t> </a:t>
            </a:r>
            <a:r>
              <a:rPr dirty="0" err="1"/>
              <a:t>تصنيف</a:t>
            </a:r>
            <a:r>
              <a:rPr dirty="0"/>
              <a:t> </a:t>
            </a:r>
            <a:r>
              <a:rPr dirty="0" err="1"/>
              <a:t>الكائنات</a:t>
            </a:r>
            <a:r>
              <a:rPr dirty="0"/>
              <a:t> </a:t>
            </a:r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خصائصها</a:t>
            </a:r>
            <a:r>
              <a:rPr dirty="0"/>
              <a:t> </a:t>
            </a:r>
            <a:r>
              <a:rPr dirty="0" err="1"/>
              <a:t>الخلوية</a:t>
            </a:r>
            <a:r>
              <a:rPr dirty="0"/>
              <a:t> </a:t>
            </a:r>
            <a:r>
              <a:rPr dirty="0" err="1"/>
              <a:t>والتغذوية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الحقيقية</a:t>
            </a:r>
            <a:r>
              <a:rPr dirty="0"/>
              <a:t> </a:t>
            </a:r>
            <a:r>
              <a:rPr dirty="0" err="1"/>
              <a:t>النواة</a:t>
            </a:r>
            <a:r>
              <a:rPr dirty="0"/>
              <a:t> </a:t>
            </a:r>
            <a:r>
              <a:rPr dirty="0" err="1"/>
              <a:t>أكثر</a:t>
            </a:r>
            <a:r>
              <a:rPr dirty="0"/>
              <a:t> </a:t>
            </a:r>
            <a:r>
              <a:rPr dirty="0" err="1"/>
              <a:t>تشابهًا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شجرة</a:t>
            </a:r>
            <a:r>
              <a:rPr dirty="0"/>
              <a:t> </a:t>
            </a:r>
            <a:r>
              <a:rPr dirty="0" err="1"/>
              <a:t>التصنيف</a:t>
            </a:r>
            <a:r>
              <a:rPr dirty="0"/>
              <a:t> </a:t>
            </a:r>
            <a:r>
              <a:rPr dirty="0" err="1"/>
              <a:t>توضّح</a:t>
            </a:r>
            <a:r>
              <a:rPr dirty="0"/>
              <a:t> </a:t>
            </a:r>
            <a:r>
              <a:rPr dirty="0" err="1"/>
              <a:t>العلاقات</a:t>
            </a:r>
            <a:r>
              <a:rPr dirty="0"/>
              <a:t> </a:t>
            </a:r>
            <a:r>
              <a:rPr dirty="0" err="1"/>
              <a:t>التطورية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33" y="296333"/>
            <a:ext cx="6798734" cy="1303867"/>
          </a:xfrm>
        </p:spPr>
        <p:txBody>
          <a:bodyPr/>
          <a:lstStyle/>
          <a:p>
            <a:r>
              <a:rPr lang="ar-SA" dirty="0"/>
              <a:t>نموذج جدول البيانات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074237"/>
              </p:ext>
            </p:extLst>
          </p:nvPr>
        </p:nvGraphicFramePr>
        <p:xfrm>
          <a:off x="1213894" y="1329257"/>
          <a:ext cx="6833673" cy="45228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687"/>
                <a:gridCol w="1413163"/>
                <a:gridCol w="1648691"/>
                <a:gridCol w="796410"/>
                <a:gridCol w="936733"/>
                <a:gridCol w="1215989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أمثلة</a:t>
                      </a:r>
                      <a:endParaRPr lang="en-US" sz="2400" dirty="0"/>
                    </a:p>
                  </a:txBody>
                  <a:tcPr marL="75547" marR="75547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التكاثر</a:t>
                      </a:r>
                      <a:endParaRPr lang="en-US" sz="2400" dirty="0"/>
                    </a:p>
                  </a:txBody>
                  <a:tcPr marL="75547" marR="75547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نمط التغذية</a:t>
                      </a:r>
                      <a:endParaRPr lang="en-US" sz="2400" dirty="0"/>
                    </a:p>
                  </a:txBody>
                  <a:tcPr marL="75547" marR="75547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 عدد الخلايا </a:t>
                      </a:r>
                      <a:endParaRPr lang="en-US" sz="2400" dirty="0"/>
                    </a:p>
                  </a:txBody>
                  <a:tcPr marL="75547" marR="75547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نوع الخلايا </a:t>
                      </a:r>
                      <a:endParaRPr lang="en-US" sz="2400" dirty="0"/>
                    </a:p>
                  </a:txBody>
                  <a:tcPr marL="75547" marR="75547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المملكة</a:t>
                      </a:r>
                      <a:endParaRPr lang="en-US" sz="2400" dirty="0"/>
                    </a:p>
                  </a:txBody>
                  <a:tcPr marL="75547" marR="75547" anchor="ctr"/>
                </a:tc>
              </a:tr>
              <a:tr h="522172"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بكتيريا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لا جنسي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 ذاتية/غيرذاتية</a:t>
                      </a:r>
                      <a:endParaRPr lang="en-US" sz="2000" dirty="0" smtClean="0"/>
                    </a:p>
                    <a:p>
                      <a:pPr algn="ct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وحيدة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بدائية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البدائيات</a:t>
                      </a:r>
                      <a:endParaRPr lang="en-US" sz="2000" dirty="0"/>
                    </a:p>
                  </a:txBody>
                  <a:tcPr marL="75547" marR="75547"/>
                </a:tc>
              </a:tr>
              <a:tr h="834506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أميبا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جنسي/</a:t>
                      </a:r>
                    </a:p>
                    <a:p>
                      <a:pPr algn="r" rtl="1"/>
                      <a:r>
                        <a:rPr lang="ar-SA" sz="2000" dirty="0" smtClean="0"/>
                        <a:t>لاجنسي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ذاتية/غيرذاتية</a:t>
                      </a:r>
                      <a:endParaRPr lang="en-US" sz="2000" dirty="0" smtClean="0"/>
                    </a:p>
                    <a:p>
                      <a:pPr algn="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وحيدة 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حقيقية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الطلائعيات</a:t>
                      </a:r>
                      <a:endParaRPr lang="en-US" sz="2000" dirty="0"/>
                    </a:p>
                  </a:txBody>
                  <a:tcPr marL="75547" marR="75547"/>
                </a:tc>
              </a:tr>
              <a:tr h="762306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خميرة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جنسي/</a:t>
                      </a:r>
                    </a:p>
                    <a:p>
                      <a:pPr algn="r" rtl="1"/>
                      <a:r>
                        <a:rPr lang="ar-SA" sz="2000" dirty="0" smtClean="0"/>
                        <a:t>لاجنسي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غير ذاتية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متعددة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حقيقية 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الفطريات</a:t>
                      </a:r>
                      <a:endParaRPr lang="ar-SA" sz="2000" dirty="0"/>
                    </a:p>
                  </a:txBody>
                  <a:tcPr marL="75547" marR="75547"/>
                </a:tc>
              </a:tr>
              <a:tr h="495993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صبار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جنسي/</a:t>
                      </a:r>
                    </a:p>
                    <a:p>
                      <a:pPr algn="r" rtl="1"/>
                      <a:r>
                        <a:rPr lang="ar-SA" sz="2000" dirty="0" smtClean="0"/>
                        <a:t>لاجنسي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ذاتية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متعددة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حقيقية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النباتات</a:t>
                      </a:r>
                      <a:endParaRPr lang="en-US" sz="2000" dirty="0"/>
                    </a:p>
                  </a:txBody>
                  <a:tcPr marL="75547" marR="75547"/>
                </a:tc>
              </a:tr>
              <a:tr h="462742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إنسان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جنسي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غير ذاتية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متعددة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حقيقية</a:t>
                      </a:r>
                      <a:endParaRPr lang="en-US" sz="2000" dirty="0"/>
                    </a:p>
                  </a:txBody>
                  <a:tcPr marL="75547" marR="75547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الحيوانات</a:t>
                      </a:r>
                      <a:endParaRPr lang="en-US" sz="2000" dirty="0"/>
                    </a:p>
                  </a:txBody>
                  <a:tcPr marL="75547" marR="75547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endParaRPr lang="ar-SA" sz="29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endParaRPr lang="ar-SA" sz="2900" dirty="0"/>
          </a:p>
        </p:txBody>
      </p:sp>
    </p:spTree>
    <p:extLst>
      <p:ext uri="{BB962C8B-B14F-4D97-AF65-F5344CB8AC3E}">
        <p14:creationId xmlns:p14="http://schemas.microsoft.com/office/powerpoint/2010/main" val="10190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شجرة التصنيف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الكائنات</a:t>
            </a:r>
            <a:r>
              <a:rPr dirty="0"/>
              <a:t> </a:t>
            </a:r>
            <a:r>
              <a:rPr dirty="0" err="1"/>
              <a:t>الحية</a:t>
            </a:r>
            <a:r>
              <a:rPr dirty="0"/>
              <a:t> → بدائية </a:t>
            </a:r>
            <a:r>
              <a:rPr dirty="0" err="1"/>
              <a:t>النواة</a:t>
            </a:r>
            <a:r>
              <a:rPr dirty="0"/>
              <a:t> (البدائيات) </a:t>
            </a:r>
            <a:r>
              <a:rPr dirty="0" err="1"/>
              <a:t>وحقيقية</a:t>
            </a:r>
            <a:r>
              <a:rPr dirty="0"/>
              <a:t> </a:t>
            </a:r>
            <a:r>
              <a:rPr dirty="0" err="1"/>
              <a:t>النواة</a:t>
            </a:r>
            <a:r>
              <a:rPr dirty="0"/>
              <a:t> (الطلائعيات، الفطريات، النباتات، الحيوانات)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العلاقة بين التصنيف والتنوع البيولوجي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التصنيف</a:t>
            </a:r>
            <a:r>
              <a:rPr dirty="0"/>
              <a:t> </a:t>
            </a:r>
            <a:r>
              <a:rPr dirty="0" err="1"/>
              <a:t>ينظم</a:t>
            </a:r>
            <a:r>
              <a:rPr dirty="0"/>
              <a:t> </a:t>
            </a:r>
            <a:r>
              <a:rPr dirty="0" err="1"/>
              <a:t>التنوع</a:t>
            </a:r>
            <a:r>
              <a:rPr dirty="0"/>
              <a:t> </a:t>
            </a:r>
            <a:r>
              <a:rPr dirty="0" err="1"/>
              <a:t>البيولوجي</a:t>
            </a:r>
            <a:r>
              <a:rPr dirty="0"/>
              <a:t>.</a:t>
            </a:r>
          </a:p>
          <a:p>
            <a:pPr algn="r" rtl="1"/>
            <a:r>
              <a:rPr dirty="0" err="1"/>
              <a:t>يساعد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فهم</a:t>
            </a:r>
            <a:r>
              <a:rPr dirty="0"/>
              <a:t> </a:t>
            </a:r>
            <a:r>
              <a:rPr dirty="0" err="1"/>
              <a:t>العلاقات</a:t>
            </a:r>
            <a:r>
              <a:rPr dirty="0"/>
              <a:t> </a:t>
            </a:r>
            <a:r>
              <a:rPr dirty="0" err="1"/>
              <a:t>التطورية</a:t>
            </a:r>
            <a:r>
              <a:rPr dirty="0"/>
              <a:t>.</a:t>
            </a:r>
          </a:p>
          <a:p>
            <a:pPr algn="r" rtl="1"/>
            <a:r>
              <a:rPr dirty="0" err="1"/>
              <a:t>يسهم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حفظ</a:t>
            </a:r>
            <a:r>
              <a:rPr dirty="0"/>
              <a:t> </a:t>
            </a:r>
            <a:r>
              <a:rPr dirty="0" err="1"/>
              <a:t>الأنواع</a:t>
            </a:r>
            <a:r>
              <a:rPr dirty="0"/>
              <a:t> </a:t>
            </a:r>
            <a:r>
              <a:rPr dirty="0" err="1"/>
              <a:t>المهددة</a:t>
            </a:r>
            <a:r>
              <a:rPr dirty="0"/>
              <a:t>.</a:t>
            </a:r>
          </a:p>
          <a:p>
            <a:pPr algn="r" rtl="1"/>
            <a:r>
              <a:rPr dirty="0" err="1"/>
              <a:t>هو</a:t>
            </a:r>
            <a:r>
              <a:rPr dirty="0"/>
              <a:t> خريطة </a:t>
            </a:r>
            <a:r>
              <a:rPr dirty="0" err="1"/>
              <a:t>علمية</a:t>
            </a:r>
            <a:r>
              <a:rPr dirty="0"/>
              <a:t> </a:t>
            </a:r>
            <a:r>
              <a:rPr dirty="0" err="1"/>
              <a:t>توضح</a:t>
            </a:r>
            <a:r>
              <a:rPr dirty="0"/>
              <a:t> </a:t>
            </a:r>
            <a:r>
              <a:rPr dirty="0" err="1"/>
              <a:t>تنوع</a:t>
            </a:r>
            <a:r>
              <a:rPr dirty="0"/>
              <a:t> الحياة.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النتائج المتوقعة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يمكن</a:t>
            </a:r>
            <a:r>
              <a:rPr dirty="0"/>
              <a:t> </a:t>
            </a:r>
            <a:r>
              <a:rPr dirty="0" err="1"/>
              <a:t>تصنيف</a:t>
            </a:r>
            <a:r>
              <a:rPr dirty="0"/>
              <a:t> </a:t>
            </a:r>
            <a:r>
              <a:rPr dirty="0" err="1"/>
              <a:t>الكائنات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خمس</a:t>
            </a:r>
            <a:r>
              <a:rPr dirty="0"/>
              <a:t> </a:t>
            </a:r>
            <a:r>
              <a:rPr dirty="0" err="1"/>
              <a:t>ممالك</a:t>
            </a:r>
            <a:r>
              <a:rPr dirty="0"/>
              <a:t> </a:t>
            </a:r>
            <a:r>
              <a:rPr dirty="0" err="1"/>
              <a:t>رئيسية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تشابه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الممالك</a:t>
            </a:r>
            <a:r>
              <a:rPr dirty="0"/>
              <a:t> </a:t>
            </a:r>
            <a:r>
              <a:rPr dirty="0" err="1"/>
              <a:t>الحقيقية</a:t>
            </a:r>
            <a:r>
              <a:rPr dirty="0"/>
              <a:t> </a:t>
            </a:r>
            <a:r>
              <a:rPr dirty="0" err="1"/>
              <a:t>النواة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فهم</a:t>
            </a:r>
            <a:r>
              <a:rPr dirty="0"/>
              <a:t> </a:t>
            </a:r>
            <a:r>
              <a:rPr dirty="0" err="1"/>
              <a:t>العلاقة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التصنيف</a:t>
            </a:r>
            <a:r>
              <a:rPr dirty="0"/>
              <a:t> </a:t>
            </a:r>
            <a:r>
              <a:rPr dirty="0" err="1"/>
              <a:t>والتنوع</a:t>
            </a:r>
            <a:r>
              <a:rPr dirty="0"/>
              <a:t> </a:t>
            </a:r>
            <a:r>
              <a:rPr dirty="0" err="1"/>
              <a:t>البيولوجي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</TotalTime>
  <Words>295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Garamond</vt:lpstr>
      <vt:lpstr>Times New Roman</vt:lpstr>
      <vt:lpstr>Organic</vt:lpstr>
      <vt:lpstr>مشروع: خريطة الحياة</vt:lpstr>
      <vt:lpstr>الأهداف</vt:lpstr>
      <vt:lpstr>منهج العمل</vt:lpstr>
      <vt:lpstr>الممالك الخمس</vt:lpstr>
      <vt:lpstr>الفرضيات</vt:lpstr>
      <vt:lpstr>نموذج جدول البيانات</vt:lpstr>
      <vt:lpstr>شجرة التصنيف</vt:lpstr>
      <vt:lpstr>العلاقة بين التصنيف والتنوع البيولوجي</vt:lpstr>
      <vt:lpstr>النتائج المتوقعة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مشروع: خريطة الحياة</dc:title>
  <dc:subject/>
  <dc:creator/>
  <cp:keywords/>
  <dc:description>generated using python-pptx</dc:description>
  <cp:lastModifiedBy>Ayham Alsaideh</cp:lastModifiedBy>
  <cp:revision>8</cp:revision>
  <dcterms:created xsi:type="dcterms:W3CDTF">2013-01-27T09:14:16Z</dcterms:created>
  <dcterms:modified xsi:type="dcterms:W3CDTF">2025-11-12T18:49:09Z</dcterms:modified>
  <cp:category/>
</cp:coreProperties>
</file>