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6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2353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37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6887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7084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2409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4954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693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015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83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7771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8060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316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>
                <a:solidFill>
                  <a:srgbClr val="FF0000"/>
                </a:solidFill>
              </a:rPr>
              <a:t>أسس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الاستثمار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الناجح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للشباب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86051" y="3474426"/>
            <a:ext cx="6815137" cy="2624137"/>
          </a:xfrm>
        </p:spPr>
        <p:txBody>
          <a:bodyPr>
            <a:normAutofit/>
          </a:bodyPr>
          <a:lstStyle/>
          <a:p>
            <a:r>
              <a:rPr sz="2400" dirty="0" err="1"/>
              <a:t>مشروع</a:t>
            </a:r>
            <a:r>
              <a:rPr sz="2400" dirty="0"/>
              <a:t> </a:t>
            </a:r>
            <a:r>
              <a:rPr sz="2400" dirty="0" err="1"/>
              <a:t>الشهر</a:t>
            </a:r>
            <a:r>
              <a:rPr sz="2400" dirty="0"/>
              <a:t> </a:t>
            </a:r>
            <a:r>
              <a:rPr sz="2400" dirty="0" err="1"/>
              <a:t>الثالث</a:t>
            </a:r>
            <a:r>
              <a:rPr sz="2400" dirty="0"/>
              <a:t> - </a:t>
            </a:r>
            <a:r>
              <a:rPr sz="2400" dirty="0" err="1"/>
              <a:t>إعداد</a:t>
            </a:r>
            <a:r>
              <a:rPr sz="2400" dirty="0"/>
              <a:t> </a:t>
            </a:r>
            <a:r>
              <a:rPr sz="2400" dirty="0" err="1"/>
              <a:t>الطالب</a:t>
            </a:r>
            <a:r>
              <a:rPr sz="2400" dirty="0"/>
              <a:t>: </a:t>
            </a:r>
            <a:r>
              <a:rPr sz="2400" dirty="0" err="1"/>
              <a:t>زيد</a:t>
            </a:r>
            <a:r>
              <a:rPr lang="ar-JO" sz="2400" dirty="0"/>
              <a:t> الأنصاري</a:t>
            </a:r>
            <a:endParaRPr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مقدمة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في ظل تطور الأدوات التكنولوجية وزيادة الفرص المالية، أصبح الاستثمار خطوة مهمة لتحقيق الأمان المالي وبناء المستقبل.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هو الاستثمار؟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الاستثمار هو توظيف المال في مشاريع أو أصول بهدف تحقيق الربح على المدى الطويل.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الأساس الأول: تحديد الهدف المالي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يجب على كل مستثمر أن يحدد هدفه من الاستثمار بوضوح، سواء كان لشراء منزل، أو التعليم، أو التقاعد.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الأساس الثاني: دراسة المخاطر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يجب على المستثمر أن يدرس المخاطر المحتملة لكل نوع من أنواع الاستثمار قبل اتخاذ القرار.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الأساس الثالث: تنويع الاستثمارات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تنويع الاستثمار يقلل من الخسائر المحتملة، فعدم وضع المال كله في مشروع واحد يزيد من الأمان.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الأساس الرابع: الصبر وعدم التسرع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الاستثمار يحتاج إلى وقت وصبر لتحقيق العوائد، فالعجلة قد تؤدي إلى خسائر.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الأساس الخامس: التعلم المستمر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من المهم أن يطّلع المستثمر دائمًا على التغيرات في الأسواق ويطوّر مهاراته ومعرفته.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نصائح ختامية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ابدأ بخطوات صغيرة، تعلّم من الخبراء، وتذكّر أن النجاح في الاستثمار يعتمد على التخطيط والمعرفة والصبر.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</TotalTime>
  <Words>184</Words>
  <Application>Microsoft Office PowerPoint</Application>
  <PresentationFormat>On-screen Show (4:3)</PresentationFormat>
  <Paragraphs>18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Gallery</vt:lpstr>
      <vt:lpstr>أسس الاستثمار الناجح للشباب</vt:lpstr>
      <vt:lpstr>مقدمة</vt:lpstr>
      <vt:lpstr>ما هو الاستثمار؟</vt:lpstr>
      <vt:lpstr>الأساس الأول: تحديد الهدف المالي</vt:lpstr>
      <vt:lpstr>الأساس الثاني: دراسة المخاطر</vt:lpstr>
      <vt:lpstr>الأساس الثالث: تنويع الاستثمارات</vt:lpstr>
      <vt:lpstr>الأساس الرابع: الصبر وعدم التسرع</vt:lpstr>
      <vt:lpstr>الأساس الخامس: التعلم المستمر</vt:lpstr>
      <vt:lpstr>نصائح ختامية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أسس الاستثمار الناجح للشباب</dc:title>
  <dc:subject/>
  <dc:creator>Lenovo</dc:creator>
  <cp:keywords/>
  <dc:description>generated using python-pptx</dc:description>
  <cp:lastModifiedBy>Zaid AlAnsari</cp:lastModifiedBy>
  <cp:revision>3</cp:revision>
  <dcterms:created xsi:type="dcterms:W3CDTF">2013-01-27T09:14:16Z</dcterms:created>
  <dcterms:modified xsi:type="dcterms:W3CDTF">2025-11-14T15:34:52Z</dcterms:modified>
  <cp:category/>
</cp:coreProperties>
</file>