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29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4074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998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7888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760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9849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3898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837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96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59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86024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5927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image" Target="../media/image1.jpg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691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43175" y="802299"/>
            <a:ext cx="5471659" cy="2541431"/>
          </a:xfrm>
        </p:spPr>
        <p:txBody>
          <a:bodyPr/>
          <a:lstStyle/>
          <a:p>
            <a:r>
              <a:rPr dirty="0" err="1">
                <a:solidFill>
                  <a:srgbClr val="FF0000"/>
                </a:solidFill>
              </a:rPr>
              <a:t>خريطة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الحياة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47934" y="3514271"/>
            <a:ext cx="1866900" cy="1466850"/>
          </a:xfrm>
        </p:spPr>
        <p:txBody>
          <a:bodyPr>
            <a:normAutofit/>
          </a:bodyPr>
          <a:lstStyle/>
          <a:p>
            <a:r>
              <a:rPr lang="ar-JO" sz="2000" dirty="0"/>
              <a:t>عمل الطالب:</a:t>
            </a:r>
            <a:endParaRPr lang="en-US" sz="2000" dirty="0"/>
          </a:p>
          <a:p>
            <a:r>
              <a:rPr lang="ar-JO" sz="2000" dirty="0"/>
              <a:t>زيد الأنصاري</a:t>
            </a:r>
            <a:endParaRPr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المقدمة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تتنوع الكائنات الحية على سطح الأرض بشكل كبير، ولكل نوع خصائص تميزه عن غيره. يساعدنا تصنيف الكائنات الحية في فهم العلاقة بينها وفهم تطورها البيولوجي.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ما هو التصنيف؟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التصنيف هو علم يُعنى بترتيب الكائنات الحية في مجموعات وفقاً لصفات مشتركة بينها.</a:t>
            </a:r>
          </a:p>
          <a:p>
            <a:r>
              <a:t>يهدف إلى تسهيل دراسة الكائنات وتحديد العلاقات التطورية بينها.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أسس تصنيف الكائنات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الشكل الخارجي والتركيب.</a:t>
            </a:r>
          </a:p>
          <a:p>
            <a:r>
              <a:t>2. طريقة التغذية.</a:t>
            </a:r>
          </a:p>
          <a:p>
            <a:r>
              <a:t>3. طريقة التكاثر.</a:t>
            </a:r>
          </a:p>
          <a:p>
            <a:r>
              <a:t>4. التركيب الجيني.</a:t>
            </a:r>
          </a:p>
          <a:p>
            <a:r>
              <a:t>5. العلاقات التطورية.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الممالك الخمس للكائنات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مملكة البدائيات.</a:t>
            </a:r>
          </a:p>
          <a:p>
            <a:r>
              <a:t>2. مملكة الطلائعيات.</a:t>
            </a:r>
          </a:p>
          <a:p>
            <a:r>
              <a:t>3. مملكة الفطريات.</a:t>
            </a:r>
          </a:p>
          <a:p>
            <a:r>
              <a:t>4. مملكة النبات.</a:t>
            </a:r>
          </a:p>
          <a:p>
            <a:r>
              <a:t>5. مملكة الحيوان.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العلاقة بين التصنيف والتنوع البيولوجي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يساعد التصنيف على فهم التنوع البيولوجي من خلال تحديد أوجه التشابه والاختلاف بين الكائنات، مما يُبرز مدى تنوع الحياة وتطورها عبر الزمن.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التصنيف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يسهل دراسة الكائنات الحية.</a:t>
            </a:r>
          </a:p>
          <a:p>
            <a:r>
              <a:t>• يساعد العلماء في تحديد أنواع جديدة.</a:t>
            </a:r>
          </a:p>
          <a:p>
            <a:r>
              <a:t>• يوضح العلاقات التطورية.</a:t>
            </a:r>
          </a:p>
          <a:p>
            <a:r>
              <a:t>• يساهم في حماية الأنواع المهددة بالانقراض.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الخاتمة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يُعتبر التصنيف خريطة للحياة تساعدنا على فهم التنوع الهائل في العالم الحي، وهو أساس علم الأحياء الذي يربط بين جميع أشكال الحياة على الأرض.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4</TotalTime>
  <Words>208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Gallery</vt:lpstr>
      <vt:lpstr>خريطة الحياة</vt:lpstr>
      <vt:lpstr>المقدمة</vt:lpstr>
      <vt:lpstr>ما هو التصنيف؟</vt:lpstr>
      <vt:lpstr>أسس تصنيف الكائنات الحية</vt:lpstr>
      <vt:lpstr>الممالك الخمس للكائنات الحية</vt:lpstr>
      <vt:lpstr>العلاقة بين التصنيف والتنوع البيولوجي</vt:lpstr>
      <vt:lpstr>أهمية التصنيف</vt:lpstr>
      <vt:lpstr>الخاتمة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خريطة الحياة</dc:title>
  <dc:subject/>
  <dc:creator>Lenovo</dc:creator>
  <cp:keywords/>
  <dc:description>generated using python-pptx</dc:description>
  <cp:lastModifiedBy>Zaid AlAnsari</cp:lastModifiedBy>
  <cp:revision>3</cp:revision>
  <dcterms:created xsi:type="dcterms:W3CDTF">2013-01-27T09:14:16Z</dcterms:created>
  <dcterms:modified xsi:type="dcterms:W3CDTF">2025-11-14T15:34:41Z</dcterms:modified>
  <cp:category/>
</cp:coreProperties>
</file>