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2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viewProps" Target="viewProps.xml" /><Relationship Id="rId5" Type="http://schemas.openxmlformats.org/officeDocument/2006/relationships/slide" Target="slides/slide4.xml" /><Relationship Id="rId10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7070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340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0896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1226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9451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432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496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964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913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8306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4650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jp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970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66CC"/>
                </a:solidFill>
              </a:defRPr>
            </a:pPr>
            <a:r>
              <a:t>الاستخدام الآمن للأجهزة الذكية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>
                <a:solidFill>
                  <a:srgbClr val="323232"/>
                </a:solidFill>
              </a:defRPr>
            </a:pPr>
            <a:r>
              <a:t>عرض توعوي حول السلوك الآمن أثناء استخدام الأجهزة الذكية.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66CC"/>
                </a:solidFill>
              </a:defRPr>
            </a:pPr>
            <a:r>
              <a:t>مقدمة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>
                <a:solidFill>
                  <a:srgbClr val="323232"/>
                </a:solidFill>
              </a:defRPr>
            </a:pPr>
            <a:r>
              <a:t>تُعد الأجهزة الذكية جزءًا أساسيًا من حياتنا اليومية، ولكن استخدامها غير الآمن قد يؤدي إلى مخاطر عديدة.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66CC"/>
                </a:solidFill>
              </a:defRPr>
            </a:pPr>
            <a:r>
              <a:t>أهمية الاستخدام الآمن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>
                <a:solidFill>
                  <a:srgbClr val="323232"/>
                </a:solidFill>
              </a:defRPr>
            </a:pPr>
            <a:r>
              <a:t>1. حماية المعلومات الشخصية.</a:t>
            </a:r>
          </a:p>
          <a:p>
            <a:r>
              <a:t>2. تجنب الاختراقات.</a:t>
            </a:r>
          </a:p>
          <a:p>
            <a:r>
              <a:t>3. الحفاظ على الخصوصية.</a:t>
            </a:r>
          </a:p>
          <a:p>
            <a:r>
              <a:t>4. الوقاية من الإدمان الرقمي.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66CC"/>
                </a:solidFill>
              </a:defRPr>
            </a:pPr>
            <a:r>
              <a:t>أمثلة على الاستخدام غير الآمن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>
                <a:solidFill>
                  <a:srgbClr val="323232"/>
                </a:solidFill>
              </a:defRPr>
            </a:pPr>
            <a:r>
              <a:t>❌ مشاركة كلمات المرور.</a:t>
            </a:r>
          </a:p>
          <a:p>
            <a:r>
              <a:t>❌ تحميل تطبيقات مجهولة المصدر.</a:t>
            </a:r>
          </a:p>
          <a:p>
            <a:r>
              <a:t>❌ النقر على روابط مشبوهة.</a:t>
            </a:r>
          </a:p>
          <a:p>
            <a:r>
              <a:t>❌ الإفراط في استخدام الأجهزة.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66CC"/>
                </a:solidFill>
              </a:defRPr>
            </a:pPr>
            <a:r>
              <a:t>نصائح للاستخدام الآمن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>
                <a:solidFill>
                  <a:srgbClr val="323232"/>
                </a:solidFill>
              </a:defRPr>
            </a:pPr>
            <a:r>
              <a:t>✅ استخدم كلمات مرور قوية.</a:t>
            </a:r>
          </a:p>
          <a:p>
            <a:r>
              <a:t>✅ فعّل المصادقة الثنائية.</a:t>
            </a:r>
          </a:p>
          <a:p>
            <a:r>
              <a:t>✅ حدّد وقتًا يوميًا لاستخدام الأجهزة.</a:t>
            </a:r>
          </a:p>
          <a:p>
            <a:r>
              <a:t>✅ قم بتحديث البرامج بانتظام.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66CC"/>
                </a:solidFill>
              </a:defRPr>
            </a:pPr>
            <a:r>
              <a:t>دور الأسرة والمدرسة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>
                <a:solidFill>
                  <a:srgbClr val="323232"/>
                </a:solidFill>
              </a:defRPr>
            </a:pPr>
            <a:r>
              <a:t>توعية الأطفال والمراهقين بمخاطر الإنترنت وتشجيعهم على السلوك الرقمي السليم.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66CC"/>
                </a:solidFill>
              </a:defRPr>
            </a:pPr>
            <a:r>
              <a:t>فوائد الاستخدام الآمن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>
                <a:solidFill>
                  <a:srgbClr val="323232"/>
                </a:solidFill>
              </a:defRPr>
            </a:pPr>
            <a:r>
              <a:t>🌟 بيئة رقمية آمنة.</a:t>
            </a:r>
          </a:p>
          <a:p>
            <a:r>
              <a:t>🌟 ثقة أكبر في التكنولوجيا.</a:t>
            </a:r>
          </a:p>
          <a:p>
            <a:r>
              <a:t>🌟 إنتاجية أعلى.</a:t>
            </a:r>
          </a:p>
          <a:p>
            <a:r>
              <a:t>🌟 تواصل صحي وآمن.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66CC"/>
                </a:solidFill>
              </a:defRPr>
            </a:pPr>
            <a:r>
              <a:t>خاتمة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>
                <a:solidFill>
                  <a:srgbClr val="323232"/>
                </a:solidFill>
              </a:defRPr>
            </a:pPr>
            <a:r>
              <a:t>لنستخدم التكنولوجيا بذكاء... فسلامتنا الرقمية تبدأ بخطوة وعي بسيطة.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</TotalTime>
  <Words>165</Words>
  <Application>Microsoft Office PowerPoint</Application>
  <PresentationFormat>On-screen Show (4:3)</PresentationFormat>
  <Paragraphs>28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Gallery</vt:lpstr>
      <vt:lpstr>الاستخدام الآمن للأجهزة الذكية</vt:lpstr>
      <vt:lpstr>مقدمة</vt:lpstr>
      <vt:lpstr>أهمية الاستخدام الآمن</vt:lpstr>
      <vt:lpstr>أمثلة على الاستخدام غير الآمن</vt:lpstr>
      <vt:lpstr>نصائح للاستخدام الآمن</vt:lpstr>
      <vt:lpstr>دور الأسرة والمدرسة</vt:lpstr>
      <vt:lpstr>فوائد الاستخدام الآمن</vt:lpstr>
      <vt:lpstr>خاتمة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الاستخدام الآمن للأجهزة الذكية</dc:title>
  <dc:subject/>
  <dc:creator>Lenovo</dc:creator>
  <cp:keywords/>
  <dc:description>generated using python-pptx</dc:description>
  <cp:lastModifiedBy>Zaid AlAnsari</cp:lastModifiedBy>
  <cp:revision>3</cp:revision>
  <dcterms:created xsi:type="dcterms:W3CDTF">2013-01-27T09:14:16Z</dcterms:created>
  <dcterms:modified xsi:type="dcterms:W3CDTF">2025-11-14T15:34:25Z</dcterms:modified>
  <cp:category/>
</cp:coreProperties>
</file>