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الحياة العامة في الحضارة الرومانية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اسم الطالب: زيد الأنصاري</a:t>
            </a:r>
          </a:p>
          <a:p>
            <a:r>
              <a:t>الصف: التاسع</a:t>
            </a:r>
          </a:p>
          <a:p>
            <a:r>
              <a:t>المادة: التاريخ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المراجع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كتاب التاريخ للصف التاسع.</a:t>
            </a:r>
          </a:p>
          <a:p>
            <a:r>
              <a:t>مصادر تعليمية عن الحضارة الرومانية.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مقدمة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ازدهرت الحضارة الرومانية في أوروبا منذ القرن الثامن قبل الميلاد حتى سقوط الإمبراطورية في القرن الخامس الميلادي.</a:t>
            </a:r>
          </a:p>
          <a:p>
            <a:r>
              <a:t>تميزت الحياة العامة في روما بالتنظيم والدقة في مختلف المجالات.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الحياة الاجتماعية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كانت الطبقات الاجتماعية مقسمة إلى:</a:t>
            </a:r>
          </a:p>
          <a:p>
            <a:r>
              <a:t>- الطبقة العليا (الأغنياء والنبلاء).</a:t>
            </a:r>
          </a:p>
          <a:p>
            <a:r>
              <a:t>- الطبقة الوسطى (التجار والحرفيون).</a:t>
            </a:r>
          </a:p>
          <a:p>
            <a:r>
              <a:t>- العبيد (خدموا في البيوت والمزارع والمعابد).</a:t>
            </a:r>
          </a:p>
          <a:p>
            <a:r>
              <a:t>كانت العائلة أساس المجتمع، يرأسها الأب وله سلطة كبيرة على أفراد الأسرة.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الحياة السياسية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كان الحكم في البداية ملكيًا ثم جمهوريًا وأخيرًا إمبراطوريًا.</a:t>
            </a:r>
          </a:p>
          <a:p>
            <a:r>
              <a:t>شارك المواطنون في الحياة السياسية من خلال مجلس الشيوخ والانتخابات.</a:t>
            </a:r>
          </a:p>
          <a:p>
            <a:r>
              <a:t>الإمبراطور كان يتمتع بسلطة مطلقة في العهد الإمبراطوري.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الحياة الاقتصادية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اعتمد الاقتصاد على الزراعة والتجارة والصناعة.</a:t>
            </a:r>
          </a:p>
          <a:p>
            <a:r>
              <a:t>استخدم الرومان شبكة طرق متطورة لتسهيل التجارة.</a:t>
            </a:r>
          </a:p>
          <a:p>
            <a:r>
              <a:t>كان لديهم عملة نقدية موحدة مما ساعد في ازدهار الأسواق.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الحياة الدينية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كانت الديانة متعددة الآلهة.</a:t>
            </a:r>
          </a:p>
          <a:p>
            <a:r>
              <a:t>اعتقد الرومان أن الآلهة تتحكم في حياتهم اليومية.</a:t>
            </a:r>
          </a:p>
          <a:p>
            <a:r>
              <a:t>بنوا المعابد تكريماً لآلهتهم، مثل معبد جوبيتر.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الحياة الثقافية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اهتم الرومان بالفنون والعمارة والأدب.</a:t>
            </a:r>
          </a:p>
          <a:p>
            <a:r>
              <a:t>بنوا المسارح والحمامات العامة.</a:t>
            </a:r>
          </a:p>
          <a:p>
            <a:r>
              <a:t>اللغة اللاتينية كانت اللغة الرسمية وانتشرت في مناطق واسعة.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الترفيه والرياضة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أحب الرومان سباقات العربات والمصارعة في الكولوسيوم.</a:t>
            </a:r>
          </a:p>
          <a:p>
            <a:r>
              <a:t>كانت المسارح مكانًا للترفيه والعروض الدرامية.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الخاتمة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كانت الحياة العامة في الحضارة الرومانية متكاملة من حيث النظام الاجتماعي والسياسي والاقتصادي.</a:t>
            </a:r>
          </a:p>
          <a:p>
            <a:r>
              <a:t>ساهمت هذه الحضارة في تشكيل أسس الحضارة الأوروبية الحديثة.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الحياة العامة في الحضارة الرومانية</vt:lpstr>
      <vt:lpstr>مقدمة</vt:lpstr>
      <vt:lpstr>الحياة الاجتماعية</vt:lpstr>
      <vt:lpstr>الحياة السياسية</vt:lpstr>
      <vt:lpstr>الحياة الاقتصادية</vt:lpstr>
      <vt:lpstr>الحياة الدينية</vt:lpstr>
      <vt:lpstr>الحياة الثقافية</vt:lpstr>
      <vt:lpstr>الترفيه والرياضة</vt:lpstr>
      <vt:lpstr>الخاتمة</vt:lpstr>
      <vt:lpstr>المراجع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الحياة العامة في الحضارة الرومانية</dc:title>
  <dc:subject/>
  <dc:creator/>
  <cp:keywords/>
  <dc:description>generated using python-pptx</dc:description>
  <cp:lastModifiedBy>Zaid AlAnsari</cp:lastModifiedBy>
  <cp:revision>2</cp:revision>
  <dcterms:created xsi:type="dcterms:W3CDTF">2013-01-27T09:14:16Z</dcterms:created>
  <dcterms:modified xsi:type="dcterms:W3CDTF">2025-11-14T15:34:13Z</dcterms:modified>
  <cp:category/>
</cp:coreProperties>
</file>