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مخاطر الاستخدام غير الآمن للأجهزة الذكية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عرض تقديمي - المشروع التاسع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اسم المشكلة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الاستخدام غير الآمن للأجهزة الذكية وتأثيره على صحة وأمن الطلاب.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فكرة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توعية الطلاب بمخاطر الاستخدام الخاطئ للأجهزة الذكية وكيفية تجنبها.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نشر الوعي حول مخاطر الأجهزة الذكية.</a:t>
            </a:r>
          </a:p>
          <a:p>
            <a:r>
              <a:t>- تعزيز الاستخدام الآمن والمسؤول.</a:t>
            </a:r>
          </a:p>
          <a:p>
            <a:r>
              <a:t>- تخفيف المشاكل الصحية والنفسية الناتجة عن الاستخدام المفرط.</a:t>
            </a:r>
          </a:p>
          <a:p>
            <a:r>
              <a:t>- تعليم الطلاب طرق الحماية الرقمية.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آلية التنفيذ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جمع المعلومات من مصادر موثوقة.</a:t>
            </a:r>
          </a:p>
          <a:p>
            <a:r>
              <a:t>- إعداد العرض الشرائح.</a:t>
            </a:r>
          </a:p>
          <a:p>
            <a:r>
              <a:t>- شرح المخاطر والأساليب الوقائية.</a:t>
            </a:r>
          </a:p>
          <a:p>
            <a:r>
              <a:t>- تنفيذ ورشة قصيرة أو نقاش داخل الصف.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تكلفة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تكلفة بسيطة تشمل الطباعة أو تجهيز العرض، ويمكن تنفيذه دون تكلفة إضافية كبيرة.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نصائح مالية وتقنية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تجنب شراء تطبيقات أو ألعاب غير ضرورية.</a:t>
            </a:r>
          </a:p>
          <a:p>
            <a:r>
              <a:t>- استخدام كلمات مرور قوية.</a:t>
            </a:r>
          </a:p>
          <a:p>
            <a:r>
              <a:t>- عدم مشاركة المعلومات الشخصية.</a:t>
            </a:r>
          </a:p>
          <a:p>
            <a:r>
              <a:t>- تفعيل الرقابة الأبوية عند الحاجة.</a:t>
            </a:r>
          </a:p>
          <a:p>
            <a:r>
              <a:t>- تحديد وقت استخدام الأجهزة.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