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53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9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44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6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8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6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1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66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3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23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err="1"/>
              <a:t>أسس</a:t>
            </a:r>
            <a:r>
              <a:rPr dirty="0"/>
              <a:t> </a:t>
            </a:r>
            <a:r>
              <a:rPr dirty="0" err="1"/>
              <a:t>الاستثمار</a:t>
            </a:r>
            <a:r>
              <a:rPr dirty="0"/>
              <a:t> </a:t>
            </a:r>
            <a:r>
              <a:rPr dirty="0" err="1"/>
              <a:t>الناجح</a:t>
            </a:r>
            <a:r>
              <a:rPr dirty="0"/>
              <a:t> </a:t>
            </a:r>
            <a:r>
              <a:rPr dirty="0" err="1"/>
              <a:t>للشباب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smtClean="0"/>
              <a:t>الطالب عبدالحليم السعايدة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860" y="286604"/>
            <a:ext cx="7543800" cy="1450757"/>
          </a:xfrm>
        </p:spPr>
        <p:txBody>
          <a:bodyPr/>
          <a:lstStyle/>
          <a:p>
            <a:pPr algn="r" rtl="1"/>
            <a:r>
              <a:rPr dirty="0" err="1"/>
              <a:t>الادخار</a:t>
            </a:r>
            <a:r>
              <a:rPr dirty="0"/>
              <a:t> </a:t>
            </a:r>
            <a:r>
              <a:rPr dirty="0" err="1"/>
              <a:t>نهج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الحياة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sz="3200" dirty="0"/>
          </a:p>
          <a:p>
            <a:pPr lvl="1" algn="r" rtl="1"/>
            <a:r>
              <a:rPr sz="3200" dirty="0" err="1"/>
              <a:t>البدء</a:t>
            </a:r>
            <a:r>
              <a:rPr sz="3200" dirty="0"/>
              <a:t> </a:t>
            </a:r>
            <a:r>
              <a:rPr sz="3200" dirty="0" err="1"/>
              <a:t>بادخار</a:t>
            </a:r>
            <a:r>
              <a:rPr sz="3200" dirty="0"/>
              <a:t> </a:t>
            </a:r>
            <a:r>
              <a:rPr sz="3200" dirty="0" err="1"/>
              <a:t>جزء</a:t>
            </a:r>
            <a:r>
              <a:rPr sz="3200" dirty="0"/>
              <a:t> </a:t>
            </a:r>
            <a:r>
              <a:rPr sz="3200" dirty="0" err="1"/>
              <a:t>من</a:t>
            </a:r>
            <a:r>
              <a:rPr sz="3200" dirty="0"/>
              <a:t> </a:t>
            </a:r>
            <a:r>
              <a:rPr sz="3200" dirty="0" err="1"/>
              <a:t>الدخل</a:t>
            </a:r>
            <a:r>
              <a:rPr sz="3200" dirty="0"/>
              <a:t> </a:t>
            </a:r>
            <a:r>
              <a:rPr sz="3200" dirty="0" err="1"/>
              <a:t>مهما</a:t>
            </a:r>
            <a:r>
              <a:rPr sz="3200" dirty="0"/>
              <a:t> </a:t>
            </a:r>
            <a:r>
              <a:rPr sz="3200" dirty="0" err="1"/>
              <a:t>كان</a:t>
            </a:r>
            <a:r>
              <a:rPr sz="3200" dirty="0"/>
              <a:t> </a:t>
            </a:r>
            <a:r>
              <a:rPr sz="3200" dirty="0" err="1" smtClean="0"/>
              <a:t>صغير</a:t>
            </a:r>
            <a:r>
              <a:rPr lang="ar-SA" sz="3200" dirty="0" smtClean="0"/>
              <a:t>ا</a:t>
            </a:r>
            <a:endParaRPr sz="3200" dirty="0"/>
          </a:p>
          <a:p>
            <a:pPr algn="r" rtl="1"/>
            <a:r>
              <a:rPr sz="3200" dirty="0" err="1"/>
              <a:t>إنشاء</a:t>
            </a:r>
            <a:r>
              <a:rPr sz="3200" dirty="0"/>
              <a:t> </a:t>
            </a:r>
            <a:r>
              <a:rPr sz="3200" dirty="0" err="1"/>
              <a:t>صندوق</a:t>
            </a:r>
            <a:r>
              <a:rPr sz="3200" dirty="0"/>
              <a:t> </a:t>
            </a:r>
            <a:r>
              <a:rPr sz="3200" dirty="0" err="1"/>
              <a:t>للطوارئ</a:t>
            </a:r>
            <a:endParaRPr sz="3200" dirty="0"/>
          </a:p>
          <a:p>
            <a:pPr algn="r" rtl="1"/>
            <a:r>
              <a:rPr sz="3200" dirty="0" err="1"/>
              <a:t>الالتزام</a:t>
            </a:r>
            <a:r>
              <a:rPr sz="3200" dirty="0"/>
              <a:t> </a:t>
            </a:r>
            <a:r>
              <a:rPr sz="3200" dirty="0" err="1"/>
              <a:t>بالادخار</a:t>
            </a:r>
            <a:r>
              <a:rPr sz="3200" dirty="0"/>
              <a:t> </a:t>
            </a:r>
            <a:r>
              <a:rPr sz="3200" dirty="0" err="1"/>
              <a:t>كعادة</a:t>
            </a:r>
            <a:r>
              <a:rPr sz="3200" dirty="0"/>
              <a:t> </a:t>
            </a:r>
            <a:r>
              <a:rPr sz="3200" dirty="0" err="1" smtClean="0"/>
              <a:t>يومية</a:t>
            </a:r>
            <a:endParaRPr lang="ar-SA" sz="3200" dirty="0" smtClean="0"/>
          </a:p>
          <a:p>
            <a:pPr algn="r" rtl="1"/>
            <a:endParaRPr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832100"/>
            <a:ext cx="3251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dirty="0" err="1"/>
              <a:t>التخطيط</a:t>
            </a:r>
            <a:r>
              <a:rPr dirty="0"/>
              <a:t> </a:t>
            </a:r>
            <a:r>
              <a:rPr dirty="0" err="1"/>
              <a:t>المالي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algn="r"/>
            <a:r>
              <a:rPr sz="3200" dirty="0" err="1"/>
              <a:t>تحديد</a:t>
            </a:r>
            <a:r>
              <a:rPr sz="3200" dirty="0"/>
              <a:t> </a:t>
            </a:r>
            <a:r>
              <a:rPr sz="3200" dirty="0" err="1"/>
              <a:t>أهداف</a:t>
            </a:r>
            <a:r>
              <a:rPr sz="3200" dirty="0"/>
              <a:t> </a:t>
            </a:r>
            <a:r>
              <a:rPr sz="3200" dirty="0" err="1"/>
              <a:t>قصيرة</a:t>
            </a:r>
            <a:r>
              <a:rPr sz="3200" dirty="0"/>
              <a:t> </a:t>
            </a:r>
            <a:r>
              <a:rPr sz="3200" dirty="0" err="1"/>
              <a:t>وطويلة</a:t>
            </a:r>
            <a:r>
              <a:rPr sz="3200" dirty="0"/>
              <a:t> </a:t>
            </a:r>
            <a:r>
              <a:rPr sz="3200" dirty="0" err="1"/>
              <a:t>المدى</a:t>
            </a:r>
            <a:endParaRPr sz="3200" dirty="0"/>
          </a:p>
          <a:p>
            <a:pPr algn="r"/>
            <a:r>
              <a:rPr sz="3200" dirty="0" err="1"/>
              <a:t>وضع</a:t>
            </a:r>
            <a:r>
              <a:rPr sz="3200" dirty="0"/>
              <a:t> </a:t>
            </a:r>
            <a:r>
              <a:rPr sz="3200" dirty="0" err="1"/>
              <a:t>خطة</a:t>
            </a:r>
            <a:r>
              <a:rPr sz="3200" dirty="0"/>
              <a:t> </a:t>
            </a:r>
            <a:r>
              <a:rPr sz="3200" dirty="0" err="1"/>
              <a:t>إنفاق</a:t>
            </a:r>
            <a:r>
              <a:rPr sz="3200" dirty="0"/>
              <a:t> </a:t>
            </a:r>
            <a:r>
              <a:rPr sz="3200" dirty="0" err="1"/>
              <a:t>واضحة</a:t>
            </a:r>
            <a:endParaRPr sz="3200" dirty="0"/>
          </a:p>
          <a:p>
            <a:pPr lvl="2" algn="r"/>
            <a:r>
              <a:rPr sz="3200" dirty="0" err="1"/>
              <a:t>متابعة</a:t>
            </a:r>
            <a:r>
              <a:rPr sz="3200" dirty="0"/>
              <a:t> </a:t>
            </a:r>
            <a:r>
              <a:rPr sz="3200" dirty="0" err="1"/>
              <a:t>تقدمك</a:t>
            </a:r>
            <a:r>
              <a:rPr sz="3200" dirty="0"/>
              <a:t> </a:t>
            </a:r>
            <a:r>
              <a:rPr sz="3200" dirty="0" err="1"/>
              <a:t>بشكل</a:t>
            </a:r>
            <a:r>
              <a:rPr sz="3200" dirty="0"/>
              <a:t> </a:t>
            </a:r>
            <a:r>
              <a:rPr sz="3200" dirty="0" err="1" smtClean="0"/>
              <a:t>دوري</a:t>
            </a:r>
            <a:endParaRPr lang="ar-SA" sz="3200" dirty="0" smtClean="0"/>
          </a:p>
          <a:p>
            <a:pPr lvl="2" algn="r"/>
            <a:endParaRPr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1011982"/>
            <a:ext cx="3319463" cy="4592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dirty="0" err="1"/>
              <a:t>التعلم</a:t>
            </a:r>
            <a:r>
              <a:rPr dirty="0"/>
              <a:t> </a:t>
            </a:r>
            <a:r>
              <a:rPr dirty="0" err="1"/>
              <a:t>المستمر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algn="r" rtl="1"/>
            <a:r>
              <a:rPr sz="3200" dirty="0" err="1"/>
              <a:t>اكتساب</a:t>
            </a:r>
            <a:r>
              <a:rPr sz="3200" dirty="0"/>
              <a:t> </a:t>
            </a:r>
            <a:r>
              <a:rPr sz="3200" dirty="0" err="1"/>
              <a:t>المعرفة</a:t>
            </a:r>
            <a:r>
              <a:rPr sz="3200" dirty="0"/>
              <a:t> </a:t>
            </a:r>
            <a:r>
              <a:rPr sz="3200" dirty="0" err="1"/>
              <a:t>حول</a:t>
            </a:r>
            <a:r>
              <a:rPr sz="3200" dirty="0"/>
              <a:t> </a:t>
            </a:r>
            <a:r>
              <a:rPr sz="3200" dirty="0" err="1"/>
              <a:t>الاستثمار</a:t>
            </a:r>
            <a:endParaRPr sz="3200" dirty="0"/>
          </a:p>
          <a:p>
            <a:pPr algn="r" rtl="1"/>
            <a:r>
              <a:rPr lang="ar-SA" sz="3200" dirty="0"/>
              <a:t>م</a:t>
            </a:r>
            <a:r>
              <a:rPr sz="3200" dirty="0" err="1" smtClean="0"/>
              <a:t>تابعة</a:t>
            </a:r>
            <a:r>
              <a:rPr sz="3200" dirty="0" smtClean="0"/>
              <a:t> </a:t>
            </a:r>
            <a:r>
              <a:rPr sz="3200" dirty="0" err="1"/>
              <a:t>الدورات</a:t>
            </a:r>
            <a:r>
              <a:rPr sz="3200" dirty="0"/>
              <a:t> </a:t>
            </a:r>
            <a:r>
              <a:rPr sz="3200" dirty="0" err="1"/>
              <a:t>والكتب</a:t>
            </a:r>
            <a:r>
              <a:rPr sz="3200" dirty="0"/>
              <a:t> </a:t>
            </a:r>
            <a:r>
              <a:rPr sz="3200" dirty="0" err="1"/>
              <a:t>المالية</a:t>
            </a:r>
            <a:endParaRPr sz="3200" dirty="0"/>
          </a:p>
          <a:p>
            <a:pPr algn="r" rtl="1"/>
            <a:r>
              <a:rPr sz="3200" dirty="0" err="1"/>
              <a:t>فهم</a:t>
            </a:r>
            <a:r>
              <a:rPr sz="3200" dirty="0"/>
              <a:t> </a:t>
            </a:r>
            <a:r>
              <a:rPr sz="3200" dirty="0" err="1"/>
              <a:t>أساسيات</a:t>
            </a:r>
            <a:r>
              <a:rPr sz="3200" dirty="0"/>
              <a:t> </a:t>
            </a:r>
            <a:r>
              <a:rPr sz="3200" dirty="0" err="1"/>
              <a:t>إدارة</a:t>
            </a:r>
            <a:r>
              <a:rPr sz="3200" dirty="0"/>
              <a:t> </a:t>
            </a:r>
            <a:r>
              <a:rPr sz="3200" dirty="0" err="1" smtClean="0"/>
              <a:t>الأموال</a:t>
            </a:r>
            <a:endParaRPr lang="ar-SA" sz="3200" dirty="0" smtClean="0"/>
          </a:p>
          <a:p>
            <a:pPr algn="r" rtl="1"/>
            <a:endParaRPr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762125"/>
            <a:ext cx="407670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620" y="272210"/>
            <a:ext cx="7543800" cy="1450757"/>
          </a:xfrm>
        </p:spPr>
        <p:txBody>
          <a:bodyPr/>
          <a:lstStyle/>
          <a:p>
            <a:pPr algn="r" rtl="1"/>
            <a:r>
              <a:rPr dirty="0" err="1"/>
              <a:t>دراسة</a:t>
            </a:r>
            <a:r>
              <a:rPr dirty="0"/>
              <a:t> </a:t>
            </a:r>
            <a:r>
              <a:rPr dirty="0" err="1"/>
              <a:t>المخاطر</a:t>
            </a:r>
            <a:r>
              <a:rPr dirty="0"/>
              <a:t> </a:t>
            </a:r>
            <a:r>
              <a:rPr dirty="0" err="1"/>
              <a:t>وتحليل</a:t>
            </a:r>
            <a:r>
              <a:rPr dirty="0"/>
              <a:t> </a:t>
            </a:r>
            <a:r>
              <a:rPr dirty="0" err="1"/>
              <a:t>السوق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algn="r"/>
            <a:r>
              <a:rPr sz="3200" dirty="0" err="1"/>
              <a:t>تحليل</a:t>
            </a:r>
            <a:r>
              <a:rPr sz="3200" dirty="0"/>
              <a:t> </a:t>
            </a:r>
            <a:r>
              <a:rPr sz="3200" dirty="0" err="1"/>
              <a:t>الوضع</a:t>
            </a:r>
            <a:r>
              <a:rPr sz="3200" dirty="0"/>
              <a:t> </a:t>
            </a:r>
            <a:r>
              <a:rPr sz="3200" dirty="0" err="1"/>
              <a:t>الاقتصادي</a:t>
            </a:r>
            <a:endParaRPr sz="3200" dirty="0"/>
          </a:p>
          <a:p>
            <a:pPr algn="r"/>
            <a:r>
              <a:rPr sz="3200" dirty="0" err="1"/>
              <a:t>معرفة</a:t>
            </a:r>
            <a:r>
              <a:rPr sz="3200" dirty="0"/>
              <a:t> </a:t>
            </a:r>
            <a:r>
              <a:rPr sz="3200" dirty="0" err="1"/>
              <a:t>المخاطر</a:t>
            </a:r>
            <a:r>
              <a:rPr sz="3200" dirty="0"/>
              <a:t> </a:t>
            </a:r>
            <a:r>
              <a:rPr sz="3200" dirty="0" err="1"/>
              <a:t>المحتملة</a:t>
            </a:r>
            <a:endParaRPr sz="3200" dirty="0"/>
          </a:p>
          <a:p>
            <a:pPr algn="r"/>
            <a:r>
              <a:rPr sz="3200" dirty="0" err="1"/>
              <a:t>استخدام</a:t>
            </a:r>
            <a:r>
              <a:rPr sz="3200" dirty="0"/>
              <a:t> </a:t>
            </a:r>
            <a:r>
              <a:rPr sz="3200" dirty="0" err="1"/>
              <a:t>البيانات</a:t>
            </a:r>
            <a:r>
              <a:rPr sz="3200" dirty="0"/>
              <a:t> </a:t>
            </a:r>
            <a:r>
              <a:rPr sz="3200" dirty="0" err="1"/>
              <a:t>قبل</a:t>
            </a:r>
            <a:r>
              <a:rPr sz="3200" dirty="0"/>
              <a:t> </a:t>
            </a:r>
            <a:r>
              <a:rPr sz="3200" dirty="0" err="1"/>
              <a:t>اتخاذ</a:t>
            </a:r>
            <a:r>
              <a:rPr sz="3200" dirty="0"/>
              <a:t> </a:t>
            </a:r>
            <a:r>
              <a:rPr sz="3200" dirty="0" err="1"/>
              <a:t>القرار</a:t>
            </a:r>
            <a:endParaRPr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7" y="1722967"/>
            <a:ext cx="3649663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dirty="0" err="1"/>
              <a:t>التنويع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endParaRPr sz="3200" dirty="0"/>
          </a:p>
          <a:p>
            <a:pPr algn="r"/>
            <a:r>
              <a:rPr sz="3200" dirty="0" err="1"/>
              <a:t>عدم</a:t>
            </a:r>
            <a:r>
              <a:rPr sz="3200" dirty="0"/>
              <a:t> </a:t>
            </a:r>
            <a:r>
              <a:rPr sz="3200" dirty="0" err="1"/>
              <a:t>وضع</a:t>
            </a:r>
            <a:r>
              <a:rPr sz="3200" dirty="0"/>
              <a:t> </a:t>
            </a:r>
            <a:r>
              <a:rPr sz="3200" dirty="0" err="1"/>
              <a:t>الأموال</a:t>
            </a:r>
            <a:r>
              <a:rPr sz="3200" dirty="0"/>
              <a:t> </a:t>
            </a:r>
            <a:r>
              <a:rPr sz="3200" dirty="0" err="1"/>
              <a:t>في</a:t>
            </a:r>
            <a:r>
              <a:rPr sz="3200" dirty="0"/>
              <a:t> </a:t>
            </a:r>
            <a:r>
              <a:rPr sz="3200" dirty="0" err="1"/>
              <a:t>استثمار</a:t>
            </a:r>
            <a:r>
              <a:rPr sz="3200" dirty="0"/>
              <a:t> </a:t>
            </a:r>
            <a:r>
              <a:rPr sz="3200" dirty="0" err="1"/>
              <a:t>واحد</a:t>
            </a:r>
            <a:endParaRPr sz="3200" dirty="0"/>
          </a:p>
          <a:p>
            <a:pPr algn="r"/>
            <a:r>
              <a:rPr sz="3200" dirty="0" err="1"/>
              <a:t>توزيع</a:t>
            </a:r>
            <a:r>
              <a:rPr sz="3200" dirty="0"/>
              <a:t> </a:t>
            </a:r>
            <a:r>
              <a:rPr sz="3200" dirty="0" err="1"/>
              <a:t>رأس</a:t>
            </a:r>
            <a:r>
              <a:rPr sz="3200" dirty="0"/>
              <a:t> </a:t>
            </a:r>
            <a:r>
              <a:rPr sz="3200" dirty="0" err="1"/>
              <a:t>المال</a:t>
            </a:r>
            <a:r>
              <a:rPr sz="3200" dirty="0"/>
              <a:t> </a:t>
            </a:r>
            <a:r>
              <a:rPr sz="3200" dirty="0" err="1"/>
              <a:t>بين</a:t>
            </a:r>
            <a:r>
              <a:rPr sz="3200" dirty="0"/>
              <a:t> </a:t>
            </a:r>
            <a:r>
              <a:rPr sz="3200" dirty="0" err="1"/>
              <a:t>عدة</a:t>
            </a:r>
            <a:r>
              <a:rPr sz="3200" dirty="0"/>
              <a:t> </a:t>
            </a:r>
            <a:r>
              <a:rPr sz="3200" dirty="0" err="1"/>
              <a:t>مجالات</a:t>
            </a:r>
            <a:endParaRPr sz="3200" dirty="0"/>
          </a:p>
          <a:p>
            <a:pPr algn="r"/>
            <a:r>
              <a:rPr sz="3200" dirty="0" err="1"/>
              <a:t>التقليل</a:t>
            </a:r>
            <a:r>
              <a:rPr sz="3200" dirty="0"/>
              <a:t> </a:t>
            </a:r>
            <a:r>
              <a:rPr sz="3200" dirty="0" err="1"/>
              <a:t>من</a:t>
            </a:r>
            <a:r>
              <a:rPr sz="3200" dirty="0"/>
              <a:t> </a:t>
            </a:r>
            <a:r>
              <a:rPr sz="3200" dirty="0" err="1"/>
              <a:t>الخسائر</a:t>
            </a:r>
            <a:r>
              <a:rPr sz="3200" dirty="0"/>
              <a:t> </a:t>
            </a:r>
            <a:r>
              <a:rPr sz="3200" dirty="0" err="1"/>
              <a:t>المحتملة</a:t>
            </a:r>
            <a:endParaRPr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737361"/>
            <a:ext cx="3676650" cy="3333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dirty="0" err="1"/>
              <a:t>مراقبة</a:t>
            </a:r>
            <a:r>
              <a:rPr dirty="0"/>
              <a:t> </a:t>
            </a:r>
            <a:r>
              <a:rPr dirty="0" err="1"/>
              <a:t>الاستثمارات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pPr algn="r"/>
            <a:r>
              <a:rPr lang="ar-SA" sz="3200" dirty="0" err="1" smtClean="0"/>
              <a:t>م</a:t>
            </a:r>
            <a:r>
              <a:rPr sz="3200" dirty="0" err="1" smtClean="0"/>
              <a:t>تابعة</a:t>
            </a:r>
            <a:r>
              <a:rPr sz="3200" dirty="0" smtClean="0"/>
              <a:t> </a:t>
            </a:r>
            <a:r>
              <a:rPr sz="3200" dirty="0" err="1"/>
              <a:t>أداء</a:t>
            </a:r>
            <a:r>
              <a:rPr sz="3200" dirty="0"/>
              <a:t> </a:t>
            </a:r>
            <a:r>
              <a:rPr sz="3200" dirty="0" err="1"/>
              <a:t>الاستثمارات</a:t>
            </a:r>
            <a:endParaRPr sz="3200" dirty="0"/>
          </a:p>
          <a:p>
            <a:pPr algn="r"/>
            <a:r>
              <a:rPr sz="3200" dirty="0" err="1"/>
              <a:t>تقييم</a:t>
            </a:r>
            <a:r>
              <a:rPr sz="3200" dirty="0"/>
              <a:t> </a:t>
            </a:r>
            <a:r>
              <a:rPr sz="3200" dirty="0" err="1"/>
              <a:t>النتائج</a:t>
            </a:r>
            <a:r>
              <a:rPr sz="3200" dirty="0"/>
              <a:t> </a:t>
            </a:r>
            <a:r>
              <a:rPr sz="3200" dirty="0" err="1"/>
              <a:t>وتعديل</a:t>
            </a:r>
            <a:r>
              <a:rPr sz="3200" dirty="0"/>
              <a:t> </a:t>
            </a:r>
            <a:r>
              <a:rPr sz="3200" dirty="0" err="1"/>
              <a:t>الخطة</a:t>
            </a:r>
            <a:endParaRPr sz="3200" dirty="0"/>
          </a:p>
          <a:p>
            <a:pPr lvl="1" algn="r"/>
            <a:r>
              <a:rPr sz="3200" dirty="0" err="1"/>
              <a:t>استخدام</a:t>
            </a:r>
            <a:r>
              <a:rPr sz="3200" dirty="0"/>
              <a:t> </a:t>
            </a:r>
            <a:r>
              <a:rPr sz="3200" dirty="0" err="1"/>
              <a:t>أدوات</a:t>
            </a:r>
            <a:r>
              <a:rPr sz="3200" dirty="0"/>
              <a:t> </a:t>
            </a:r>
            <a:r>
              <a:rPr sz="3200" dirty="0" err="1" smtClean="0"/>
              <a:t>تحليل</a:t>
            </a:r>
            <a:r>
              <a:rPr lang="ar-SA" sz="3200" dirty="0" smtClean="0"/>
              <a:t>ية</a:t>
            </a:r>
            <a:endParaRPr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0"/>
            <a:ext cx="4749800" cy="4483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dirty="0" err="1"/>
              <a:t>التحلي</a:t>
            </a:r>
            <a:r>
              <a:rPr dirty="0"/>
              <a:t> </a:t>
            </a:r>
            <a:r>
              <a:rPr dirty="0" err="1"/>
              <a:t>بالصبر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938020"/>
            <a:ext cx="7543801" cy="4023360"/>
          </a:xfrm>
        </p:spPr>
        <p:txBody>
          <a:bodyPr/>
          <a:lstStyle/>
          <a:p>
            <a:endParaRPr dirty="0"/>
          </a:p>
          <a:p>
            <a:pPr algn="r"/>
            <a:r>
              <a:rPr sz="3200" dirty="0" err="1"/>
              <a:t>فهم</a:t>
            </a:r>
            <a:r>
              <a:rPr sz="3200" dirty="0"/>
              <a:t> </a:t>
            </a:r>
            <a:r>
              <a:rPr sz="3200" dirty="0" err="1"/>
              <a:t>أن</a:t>
            </a:r>
            <a:r>
              <a:rPr sz="3200" dirty="0"/>
              <a:t> </a:t>
            </a:r>
            <a:r>
              <a:rPr sz="3200" dirty="0" err="1"/>
              <a:t>الاستثمار</a:t>
            </a:r>
            <a:r>
              <a:rPr sz="3200" dirty="0"/>
              <a:t> </a:t>
            </a:r>
            <a:r>
              <a:rPr sz="3200" dirty="0" err="1"/>
              <a:t>يحتاج</a:t>
            </a:r>
            <a:r>
              <a:rPr sz="3200" dirty="0"/>
              <a:t> </a:t>
            </a:r>
            <a:r>
              <a:rPr sz="3200" dirty="0" err="1"/>
              <a:t>وقتاً</a:t>
            </a:r>
            <a:endParaRPr sz="3200" dirty="0"/>
          </a:p>
          <a:p>
            <a:pPr algn="r"/>
            <a:r>
              <a:rPr sz="3200" dirty="0" err="1"/>
              <a:t>تجنب</a:t>
            </a:r>
            <a:r>
              <a:rPr sz="3200" dirty="0"/>
              <a:t> </a:t>
            </a:r>
            <a:r>
              <a:rPr sz="3200" dirty="0" err="1"/>
              <a:t>التسرع</a:t>
            </a:r>
            <a:r>
              <a:rPr sz="3200" dirty="0"/>
              <a:t> </a:t>
            </a:r>
            <a:r>
              <a:rPr sz="3200" dirty="0" err="1"/>
              <a:t>والقرارات</a:t>
            </a:r>
            <a:r>
              <a:rPr sz="3200" dirty="0"/>
              <a:t> </a:t>
            </a:r>
            <a:r>
              <a:rPr sz="3200" dirty="0" err="1"/>
              <a:t>العاطفية</a:t>
            </a:r>
            <a:endParaRPr sz="3200" dirty="0"/>
          </a:p>
          <a:p>
            <a:pPr algn="r"/>
            <a:r>
              <a:rPr sz="3200" dirty="0" err="1"/>
              <a:t>الاستمرار</a:t>
            </a:r>
            <a:r>
              <a:rPr sz="3200" dirty="0"/>
              <a:t> </a:t>
            </a:r>
            <a:r>
              <a:rPr sz="3200" dirty="0" err="1"/>
              <a:t>رغم</a:t>
            </a:r>
            <a:r>
              <a:rPr sz="3200" dirty="0"/>
              <a:t> </a:t>
            </a:r>
            <a:r>
              <a:rPr sz="3200" dirty="0" err="1"/>
              <a:t>تقلبات</a:t>
            </a:r>
            <a:r>
              <a:rPr sz="3200" dirty="0"/>
              <a:t> </a:t>
            </a:r>
            <a:r>
              <a:rPr sz="3200" dirty="0" err="1"/>
              <a:t>السوق</a:t>
            </a:r>
            <a:endParaRPr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361"/>
            <a:ext cx="4076700" cy="3634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</TotalTime>
  <Words>118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أسس الاستثمار الناجح للشباب</vt:lpstr>
      <vt:lpstr>الادخار نهج في الحياة</vt:lpstr>
      <vt:lpstr>التخطيط المالي</vt:lpstr>
      <vt:lpstr>التعلم المستمر</vt:lpstr>
      <vt:lpstr>دراسة المخاطر وتحليل السوق</vt:lpstr>
      <vt:lpstr>التنويع</vt:lpstr>
      <vt:lpstr>مراقبة الاستثمارات</vt:lpstr>
      <vt:lpstr>التحلي بالصبر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أسس الاستثمار الناجح للشباب</dc:title>
  <dc:subject/>
  <dc:creator>Ayham Alsaideh</dc:creator>
  <cp:keywords/>
  <dc:description>generated using python-pptx</dc:description>
  <cp:lastModifiedBy>Ayham Alsaideh</cp:lastModifiedBy>
  <cp:revision>6</cp:revision>
  <dcterms:created xsi:type="dcterms:W3CDTF">2013-01-27T09:14:16Z</dcterms:created>
  <dcterms:modified xsi:type="dcterms:W3CDTF">2025-11-15T18:53:51Z</dcterms:modified>
  <cp:category/>
</cp:coreProperties>
</file>