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أسس الاستثمار للشباب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مشروع جاهز بالصور والأشكال والنصوص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74320" y="3200400"/>
            <a:ext cx="2743200" cy="914400"/>
          </a:xfrm>
          <a:prstGeom prst="roundRect">
            <a:avLst/>
          </a:prstGeom>
          <a:solidFill>
            <a:srgbClr val="E6E6E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شكل توضيحي</a:t>
            </a:r>
          </a:p>
        </p:txBody>
      </p:sp>
      <p:pic>
        <p:nvPicPr>
          <p:cNvPr id="5" name="Picture 4" descr="investm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1371600"/>
            <a:ext cx="3657600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هو الاستثمار؟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الاستثمار هو استخدام المال بهدف زيادته بمرور الوقت.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74320" y="3200400"/>
            <a:ext cx="2743200" cy="914400"/>
          </a:xfrm>
          <a:prstGeom prst="roundRect">
            <a:avLst/>
          </a:prstGeom>
          <a:solidFill>
            <a:srgbClr val="E6E6E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شكل توضيحي</a:t>
            </a:r>
          </a:p>
        </p:txBody>
      </p:sp>
      <p:pic>
        <p:nvPicPr>
          <p:cNvPr id="5" name="Picture 4" descr="ris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1371600"/>
            <a:ext cx="3657600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الاستثمار للشباب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تحمل المسؤولية</a:t>
            </a:r>
          </a:p>
          <a:p>
            <a:r>
              <a:t>• بناء الادخار</a:t>
            </a:r>
          </a:p>
          <a:p>
            <a:r>
              <a:t>• التخطيط للمستقبل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74320" y="3200400"/>
            <a:ext cx="2743200" cy="914400"/>
          </a:xfrm>
          <a:prstGeom prst="roundRect">
            <a:avLst/>
          </a:prstGeom>
          <a:solidFill>
            <a:srgbClr val="E6E6E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شكل توضيحي</a:t>
            </a:r>
          </a:p>
        </p:txBody>
      </p:sp>
      <p:pic>
        <p:nvPicPr>
          <p:cNvPr id="5" name="Picture 4" descr="growt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1371600"/>
            <a:ext cx="3657600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أسس الاستثمار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تحديد الهدف</a:t>
            </a:r>
          </a:p>
          <a:p>
            <a:r>
              <a:t>2. البدء بمبالغ صغيرة</a:t>
            </a:r>
          </a:p>
          <a:p>
            <a:r>
              <a:t>3. فهم المجال</a:t>
            </a:r>
          </a:p>
          <a:p>
            <a:r>
              <a:t>4. تجنب الديون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74320" y="3200400"/>
            <a:ext cx="2743200" cy="914400"/>
          </a:xfrm>
          <a:prstGeom prst="roundRect">
            <a:avLst/>
          </a:prstGeom>
          <a:solidFill>
            <a:srgbClr val="E6E6E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شكل توضيحي</a:t>
            </a:r>
          </a:p>
        </p:txBody>
      </p:sp>
      <p:pic>
        <p:nvPicPr>
          <p:cNvPr id="5" name="Picture 4" descr="planni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1371600"/>
            <a:ext cx="3657600" cy="1828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