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4BF022-2ECC-4244-A610-32B7E0316005}" v="9" dt="2025-11-17T17:51:24.6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>
        <p:scale>
          <a:sx n="116" d="100"/>
          <a:sy n="116" d="100"/>
        </p:scale>
        <p:origin x="2064" y="4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8045BF01-625E-4022-91E5-488DB3FCB7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87993" cy="6858000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745736"/>
            <a:ext cx="2777490" cy="1366528"/>
          </a:xfrm>
          <a:solidFill>
            <a:schemeClr val="tx1">
              <a:alpha val="50000"/>
            </a:schemeClr>
          </a:solidFill>
          <a:ln w="25400" cap="sq" cmpd="sng">
            <a:solidFill>
              <a:schemeClr val="bg1"/>
            </a:solidFill>
            <a:miter lim="800000"/>
          </a:ln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28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أسس الاستثمار للشباب</a:t>
            </a:r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0E442549-290E-4B7E-892E-F2DB911DD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90722" y="-2"/>
            <a:ext cx="5653278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0782" y="640080"/>
            <a:ext cx="4537465" cy="2523854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ar-SA" dirty="0" err="1"/>
              <a:t>أ</a:t>
            </a:r>
            <a:r>
              <a:rPr lang="ar-SA" dirty="0"/>
              <a:t> </a:t>
            </a:r>
            <a:r>
              <a:rPr lang="en-US" dirty="0"/>
              <a:t>:</a:t>
            </a:r>
            <a:r>
              <a:rPr lang="en-US" dirty="0" err="1"/>
              <a:t>الصف</a:t>
            </a:r>
            <a:r>
              <a:rPr lang="en-US" dirty="0"/>
              <a:t> </a:t>
            </a:r>
            <a:r>
              <a:rPr lang="en-US" dirty="0" err="1"/>
              <a:t>التاسع</a:t>
            </a:r>
            <a:r>
              <a:rPr lang="en-US" dirty="0"/>
              <a:t> 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اسم</a:t>
            </a:r>
            <a:r>
              <a:rPr lang="en-US" dirty="0"/>
              <a:t> </a:t>
            </a:r>
            <a:r>
              <a:rPr lang="en-US" dirty="0" err="1"/>
              <a:t>الطالب:عبدالله</a:t>
            </a:r>
            <a:r>
              <a:rPr lang="en-US" dirty="0"/>
              <a:t> </a:t>
            </a:r>
            <a:r>
              <a:rPr lang="en-US" dirty="0" err="1"/>
              <a:t>رامي</a:t>
            </a:r>
            <a:r>
              <a:rPr lang="en-US" dirty="0"/>
              <a:t> </a:t>
            </a:r>
            <a:r>
              <a:rPr lang="en-US" dirty="0" err="1"/>
              <a:t>عبابنه</a:t>
            </a:r>
            <a:r>
              <a:rPr lang="en-US" sz="1700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8A435B-94C7-E3C5-633A-FBDC8E2ADF66}"/>
              </a:ext>
            </a:extLst>
          </p:cNvPr>
          <p:cNvSpPr txBox="1"/>
          <p:nvPr/>
        </p:nvSpPr>
        <p:spPr>
          <a:xfrm>
            <a:off x="3970782" y="3671317"/>
            <a:ext cx="4544568" cy="25056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algn="r" defTabSz="914400" rtl="1" eaLnBrk="1" latinLnBrk="0" hangingPunct="1">
              <a:lnSpc>
                <a:spcPct val="90000"/>
              </a:lnSpc>
              <a:spcAft>
                <a:spcPts val="600"/>
              </a:spcAft>
            </a:pPr>
            <a:endParaRPr lang="en-US" sz="17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مثال تطبيقي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SA" dirty="0"/>
              <a:t>أسبوعيا </a:t>
            </a:r>
            <a:r>
              <a:rPr lang="en-US" dirty="0"/>
              <a:t> </a:t>
            </a:r>
            <a:r>
              <a:rPr dirty="0" err="1"/>
              <a:t>طالب</a:t>
            </a:r>
            <a:r>
              <a:rPr dirty="0"/>
              <a:t> </a:t>
            </a:r>
            <a:r>
              <a:rPr dirty="0" err="1"/>
              <a:t>يحصل</a:t>
            </a:r>
            <a:r>
              <a:rPr dirty="0"/>
              <a:t> </a:t>
            </a:r>
            <a:r>
              <a:rPr dirty="0" err="1"/>
              <a:t>على</a:t>
            </a:r>
            <a:r>
              <a:rPr lang="ar-SA" dirty="0"/>
              <a:t> ١٠</a:t>
            </a:r>
            <a:r>
              <a:rPr dirty="0"/>
              <a:t> </a:t>
            </a:r>
            <a:r>
              <a:rPr dirty="0" err="1"/>
              <a:t>دينارً</a:t>
            </a:r>
            <a:r>
              <a:rPr lang="ar-SA" dirty="0" err="1"/>
              <a:t>ا</a:t>
            </a:r>
            <a:endParaRPr dirty="0"/>
          </a:p>
          <a:p>
            <a:pPr marL="0" indent="0" algn="r">
              <a:buNone/>
            </a:pPr>
            <a:r>
              <a:rPr dirty="0" err="1"/>
              <a:t>مصروف</a:t>
            </a:r>
            <a:r>
              <a:rPr lang="ar-SA" dirty="0"/>
              <a:t> ٥ دينار</a:t>
            </a:r>
            <a:r>
              <a:rPr dirty="0"/>
              <a:t> </a:t>
            </a:r>
            <a:endParaRPr lang="ar-SA" dirty="0"/>
          </a:p>
          <a:p>
            <a:pPr marL="0" indent="0" algn="r">
              <a:buNone/>
            </a:pPr>
            <a:r>
              <a:rPr lang="ar-SA" dirty="0"/>
              <a:t>٢ دينار </a:t>
            </a:r>
            <a:r>
              <a:rPr dirty="0"/>
              <a:t> </a:t>
            </a:r>
            <a:r>
              <a:rPr dirty="0" err="1"/>
              <a:t>ادخار</a:t>
            </a:r>
            <a:r>
              <a:rPr dirty="0"/>
              <a:t> </a:t>
            </a:r>
            <a:endParaRPr lang="ar-SA" dirty="0"/>
          </a:p>
          <a:p>
            <a:pPr marL="0" indent="0" algn="r">
              <a:buNone/>
            </a:pPr>
            <a:r>
              <a:rPr dirty="0" err="1"/>
              <a:t>استثمار</a:t>
            </a:r>
            <a:r>
              <a:rPr lang="ar-SA" dirty="0"/>
              <a:t> ٣ </a:t>
            </a:r>
            <a:r>
              <a:rPr lang="ar-SA" dirty="0" err="1"/>
              <a:t>دينارحيث</a:t>
            </a:r>
            <a:r>
              <a:rPr lang="ar-SA" dirty="0"/>
              <a:t> انه مشترك مع أصدقائه في جمعية شهرية  </a:t>
            </a:r>
            <a:endParaRPr dirty="0"/>
          </a:p>
        </p:txBody>
      </p:sp>
    </p:spTree>
  </p:cSld>
  <p:clrMapOvr>
    <a:masterClrMapping/>
  </p:clrMapOvr>
  <p:transition>
    <p:cut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06D0B-17F5-61A4-F3BD-EBFFFBD10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defTabSz="457200" rtl="1" eaLnBrk="1" latinLnBrk="0" hangingPunct="1">
              <a:spcBef>
                <a:spcPct val="0"/>
              </a:spcBef>
              <a:buNone/>
            </a:pPr>
            <a:r>
              <a:rPr lang="ar-SA" dirty="0"/>
              <a:t>مثال تطبيقي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A04A6F-BFA9-CB13-3B52-93C34636B1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defTabSz="457200" rtl="1" eaLnBrk="1" latinLnBrk="0" hangingPunct="1">
              <a:spcBef>
                <a:spcPct val="20000"/>
              </a:spcBef>
              <a:buNone/>
            </a:pPr>
            <a:r>
              <a:rPr lang="ar-SA" dirty="0"/>
              <a:t>احمد طالب جامعي  استثمر٢٠٠  دينار في شركة جوجل </a:t>
            </a:r>
            <a:r>
              <a:rPr lang="en-US" dirty="0"/>
              <a:t> </a:t>
            </a:r>
            <a:r>
              <a:rPr lang="ar-SA" dirty="0"/>
              <a:t>وبعد فترة من الزمن ارتفع سعر الاستثمار الى ٢٢٠ ديناراً وكان حذراً من الخسائر المحتملة في اثناء فترة صعود الاستثمار .</a:t>
            </a:r>
          </a:p>
          <a:p>
            <a:pPr marL="0" indent="0" algn="r" defTabSz="457200" rtl="1" eaLnBrk="1" latinLnBrk="0" hangingPunct="1">
              <a:spcBef>
                <a:spcPct val="20000"/>
              </a:spcBef>
              <a:buNone/>
            </a:pPr>
            <a:r>
              <a:rPr lang="ar-SA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493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المقدمة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يهدف هذا المشروع إلى توعية الشباب بأهمية الاستثمار، وكيف يبدأ الشاب بطريقة صحيحة.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ما هو الاستثمار؟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الاستثمار هو استخدام المال بهدف زيادته بمرور الوقت.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أهمية الاستثمار للشباب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تحمل المسؤولية</a:t>
            </a:r>
          </a:p>
          <a:p>
            <a:r>
              <a:t>• التخطيط للمستقبل</a:t>
            </a:r>
          </a:p>
          <a:p>
            <a:r>
              <a:t>• بناء عادة الادخار</a:t>
            </a:r>
          </a:p>
          <a:p>
            <a:r>
              <a:t>• فتح باب المشاريع الصغيرة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أسس الاستثمار الصحيح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تحديد الهدف</a:t>
            </a:r>
          </a:p>
          <a:p>
            <a:r>
              <a:t>2. البدء بمبالغ صغيرة</a:t>
            </a:r>
          </a:p>
          <a:p>
            <a:r>
              <a:t>3. فهم المجال</a:t>
            </a:r>
          </a:p>
          <a:p>
            <a:r>
              <a:t>4. تجنب الديون</a:t>
            </a:r>
          </a:p>
          <a:p>
            <a:r>
              <a:t>5. تقسيم المال</a:t>
            </a:r>
          </a:p>
          <a:p>
            <a:r>
              <a:t>6. الاستثمار الحلال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تحديد الهدف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حدد السبب: جامعة، مشروع، شراء شيء مهم…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مجالات مناسبة للشباب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المهارات</a:t>
            </a:r>
          </a:p>
          <a:p>
            <a:r>
              <a:t>• المشاريع الصغيرة</a:t>
            </a:r>
          </a:p>
          <a:p>
            <a:r>
              <a:t>• الادخار</a:t>
            </a:r>
          </a:p>
          <a:p>
            <a:r>
              <a:t>• الاستثمار في المعرفة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خطوات البدء بالاستثمار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كتابة الدخل</a:t>
            </a:r>
          </a:p>
          <a:p>
            <a:r>
              <a:t>2. تقسيمه</a:t>
            </a:r>
          </a:p>
          <a:p>
            <a:r>
              <a:t>3. اختيار مشروع</a:t>
            </a:r>
          </a:p>
          <a:p>
            <a:r>
              <a:t>4. استشارة خبير</a:t>
            </a:r>
          </a:p>
          <a:p>
            <a:r>
              <a:t>5. متابعة النتائج</a:t>
            </a:r>
          </a:p>
          <a:p>
            <a:r>
              <a:t>6. تعديل الخطة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الأخطاء الشائعة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الاستثمار بلا فهم</a:t>
            </a:r>
          </a:p>
          <a:p>
            <a:r>
              <a:t>• تقليد الآخرين</a:t>
            </a:r>
          </a:p>
          <a:p>
            <a:r>
              <a:t>• استثمار كل المال</a:t>
            </a:r>
          </a:p>
          <a:p>
            <a:r>
              <a:t>• الاستسلام عند أول خسارة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216</Words>
  <Application>Microsoft Macintosh PowerPoint</Application>
  <PresentationFormat>On-screen Show (4:3)</PresentationFormat>
  <Paragraphs>46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أسس الاستثمار للشباب</vt:lpstr>
      <vt:lpstr>المقدمة</vt:lpstr>
      <vt:lpstr>ما هو الاستثمار؟</vt:lpstr>
      <vt:lpstr>أهمية الاستثمار للشباب</vt:lpstr>
      <vt:lpstr>أسس الاستثمار الصحيح</vt:lpstr>
      <vt:lpstr>تحديد الهدف</vt:lpstr>
      <vt:lpstr>مجالات مناسبة للشباب</vt:lpstr>
      <vt:lpstr>خطوات البدء بالاستثمار</vt:lpstr>
      <vt:lpstr>الأخطاء الشائعة</vt:lpstr>
      <vt:lpstr>مثال تطبيقي</vt:lpstr>
      <vt:lpstr>مثال تطبيقي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AHMAD ABABNEH</cp:lastModifiedBy>
  <cp:revision>2</cp:revision>
  <dcterms:created xsi:type="dcterms:W3CDTF">2013-01-27T09:14:16Z</dcterms:created>
  <dcterms:modified xsi:type="dcterms:W3CDTF">2025-11-17T17:53:44Z</dcterms:modified>
  <cp:category/>
</cp:coreProperties>
</file>