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21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750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FCE493-E305-4D2E-927C-69642435856F}" type="datetimeFigureOut">
              <a:rPr lang="en-US" smtClean="0"/>
              <a:t>11/18/2025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09CEA9-7BAF-446D-8513-2639FAEAD1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63344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FCE493-E305-4D2E-927C-69642435856F}" type="datetimeFigureOut">
              <a:rPr lang="en-US" smtClean="0"/>
              <a:t>11/18/2025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09CEA9-7BAF-446D-8513-2639FAEAD1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01529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FCE493-E305-4D2E-927C-69642435856F}" type="datetimeFigureOut">
              <a:rPr lang="en-US" smtClean="0"/>
              <a:t>11/18/2025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09CEA9-7BAF-446D-8513-2639FAEAD1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14355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FCE493-E305-4D2E-927C-69642435856F}" type="datetimeFigureOut">
              <a:rPr lang="en-US" smtClean="0"/>
              <a:t>11/18/2025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09CEA9-7BAF-446D-8513-2639FAEAD1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25945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FCE493-E305-4D2E-927C-69642435856F}" type="datetimeFigureOut">
              <a:rPr lang="en-US" smtClean="0"/>
              <a:t>11/18/2025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09CEA9-7BAF-446D-8513-2639FAEAD1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18315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FCE493-E305-4D2E-927C-69642435856F}" type="datetimeFigureOut">
              <a:rPr lang="en-US" smtClean="0"/>
              <a:t>11/18/2025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09CEA9-7BAF-446D-8513-2639FAEAD1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99841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FCE493-E305-4D2E-927C-69642435856F}" type="datetimeFigureOut">
              <a:rPr lang="en-US" smtClean="0"/>
              <a:t>11/18/2025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09CEA9-7BAF-446D-8513-2639FAEAD1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87847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FCE493-E305-4D2E-927C-69642435856F}" type="datetimeFigureOut">
              <a:rPr lang="en-US" smtClean="0"/>
              <a:t>11/18/2025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09CEA9-7BAF-446D-8513-2639FAEAD1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57894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FCE493-E305-4D2E-927C-69642435856F}" type="datetimeFigureOut">
              <a:rPr lang="en-US" smtClean="0"/>
              <a:t>11/18/2025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09CEA9-7BAF-446D-8513-2639FAEAD1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52081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FCE493-E305-4D2E-927C-69642435856F}" type="datetimeFigureOut">
              <a:rPr lang="en-US" smtClean="0"/>
              <a:t>11/18/2025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09CEA9-7BAF-446D-8513-2639FAEAD1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53243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FCE493-E305-4D2E-927C-69642435856F}" type="datetimeFigureOut">
              <a:rPr lang="en-US" smtClean="0"/>
              <a:t>11/18/2025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09CEA9-7BAF-446D-8513-2639FAEAD1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86712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FCE493-E305-4D2E-927C-69642435856F}" type="datetimeFigureOut">
              <a:rPr lang="en-US" smtClean="0"/>
              <a:t>11/18/2025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09CEA9-7BAF-446D-8513-2639FAEAD1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15118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2254FF1D-66B3-E569-503F-1F96326C851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54428" y="0"/>
            <a:ext cx="12246428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C1452BFB-1329-EAFB-CFF0-1F6E6E0332F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ar-JO" dirty="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اسس الستثمار</a:t>
            </a:r>
            <a:endParaRPr lang="en-US" dirty="0"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731A295-B172-888C-74C0-D32C0FF92C4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ar-JO" sz="3600" dirty="0">
                <a:latin typeface="Cascadia Code ExtraLight" panose="020B0609020000020004" pitchFamily="49" charset="0"/>
                <a:ea typeface="Cascadia Code ExtraLight" panose="020B0609020000020004" pitchFamily="49" charset="0"/>
                <a:cs typeface="Cascadia Code ExtraLight" panose="020B0609020000020004" pitchFamily="49" charset="0"/>
              </a:rPr>
              <a:t>زيد محمد سميح</a:t>
            </a:r>
          </a:p>
          <a:p>
            <a:r>
              <a:rPr lang="ar-JO" sz="3600" dirty="0">
                <a:latin typeface="Cascadia Code ExtraLight" panose="020B0609020000020004" pitchFamily="49" charset="0"/>
                <a:ea typeface="Cascadia Code ExtraLight" panose="020B0609020000020004" pitchFamily="49" charset="0"/>
                <a:cs typeface="Cascadia Code ExtraLight" panose="020B0609020000020004" pitchFamily="49" charset="0"/>
              </a:rPr>
              <a:t>تاسع (ج)</a:t>
            </a:r>
            <a:endParaRPr lang="en-US" sz="3600" dirty="0">
              <a:latin typeface="Cascadia Code ExtraLight" panose="020B0609020000020004" pitchFamily="49" charset="0"/>
              <a:ea typeface="Cascadia Code ExtraLight" panose="020B0609020000020004" pitchFamily="49" charset="0"/>
              <a:cs typeface="Cascadia Code ExtraLight" panose="020B06090200000200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18207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AD1FCFA3-7802-BAA1-374C-44AEABB96B06}"/>
              </a:ext>
            </a:extLst>
          </p:cNvPr>
          <p:cNvSpPr/>
          <p:nvPr/>
        </p:nvSpPr>
        <p:spPr>
          <a:xfrm>
            <a:off x="6777318" y="0"/>
            <a:ext cx="5414682" cy="68580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8" name="Picture 4" descr="4,600+ Stock Price Fluctuation Stock Illustrations, Royalty-Free Vector  Graphics &amp; Clip Art - iStock">
            <a:extLst>
              <a:ext uri="{FF2B5EF4-FFF2-40B4-BE49-F238E27FC236}">
                <a16:creationId xmlns:a16="http://schemas.microsoft.com/office/drawing/2014/main" id="{4087EC3A-88DC-8647-1D37-9C311740D01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6777318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78EC6B5-1D96-B58B-36D1-A339EC9437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7317" y="365125"/>
            <a:ext cx="5127811" cy="1325563"/>
          </a:xfrm>
        </p:spPr>
        <p:txBody>
          <a:bodyPr>
            <a:normAutofit/>
          </a:bodyPr>
          <a:lstStyle/>
          <a:p>
            <a:pPr algn="r" rtl="1"/>
            <a:r>
              <a:rPr lang="ar-JO" dirty="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عرف ما هي اسس الاستثمار؟</a:t>
            </a:r>
            <a:endParaRPr lang="en-US" dirty="0"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69F4C3-57AB-7EF9-4553-0719396F90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19364" y="1825625"/>
            <a:ext cx="5172636" cy="4351338"/>
          </a:xfrm>
        </p:spPr>
        <p:txBody>
          <a:bodyPr/>
          <a:lstStyle/>
          <a:p>
            <a:pPr algn="r" rtl="1"/>
            <a:r>
              <a:rPr lang="ar-JO" dirty="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اسس الاستثمار هي مبادئ و ارشادات يعتمر عليها الفرد عند اتخاذ قرارت استثمارية</a:t>
            </a:r>
          </a:p>
          <a:p>
            <a:pPr marL="0" indent="0" algn="r" rtl="1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6584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EC16E0DF-A360-5DE5-7601-43C00BFCD804}"/>
              </a:ext>
            </a:extLst>
          </p:cNvPr>
          <p:cNvSpPr/>
          <p:nvPr/>
        </p:nvSpPr>
        <p:spPr>
          <a:xfrm>
            <a:off x="5450541" y="-62752"/>
            <a:ext cx="6741459" cy="6920754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CEFDCAD-7E6E-A822-CFE9-39FE66A3E2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85012" y="365125"/>
            <a:ext cx="5768788" cy="1325563"/>
          </a:xfrm>
        </p:spPr>
        <p:txBody>
          <a:bodyPr/>
          <a:lstStyle/>
          <a:p>
            <a:pPr algn="r" rtl="1"/>
            <a:r>
              <a:rPr lang="ar-JO" dirty="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عدد ما هي اسس الاستثمار؟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1149CB-15C5-962F-5323-1E21506AB6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85012" y="1825625"/>
            <a:ext cx="5768788" cy="4351338"/>
          </a:xfrm>
        </p:spPr>
        <p:txBody>
          <a:bodyPr/>
          <a:lstStyle/>
          <a:p>
            <a:pPr algn="r" rtl="1"/>
            <a:r>
              <a:rPr lang="ar-JO" dirty="0">
                <a:latin typeface="Cascadia Code ExtraLight" panose="020B0609020000020004" pitchFamily="49" charset="0"/>
                <a:ea typeface="Cascadia Code ExtraLight" panose="020B0609020000020004" pitchFamily="49" charset="0"/>
                <a:cs typeface="Cascadia Code ExtraLight" panose="020B0609020000020004" pitchFamily="49" charset="0"/>
              </a:rPr>
              <a:t>1 - اعتماد الادخار نهيجا في الحياة</a:t>
            </a:r>
          </a:p>
          <a:p>
            <a:pPr algn="r" rtl="1"/>
            <a:r>
              <a:rPr lang="ar-JO" dirty="0">
                <a:latin typeface="Cascadia Code ExtraLight" panose="020B0609020000020004" pitchFamily="49" charset="0"/>
                <a:ea typeface="Cascadia Code ExtraLight" panose="020B0609020000020004" pitchFamily="49" charset="0"/>
                <a:cs typeface="Cascadia Code ExtraLight" panose="020B0609020000020004" pitchFamily="49" charset="0"/>
              </a:rPr>
              <a:t>2 – تخطيط الاهداف الاستثمارية</a:t>
            </a:r>
          </a:p>
          <a:p>
            <a:pPr algn="r" rtl="1"/>
            <a:r>
              <a:rPr lang="ar-JO" dirty="0">
                <a:latin typeface="Cascadia Code ExtraLight" panose="020B0609020000020004" pitchFamily="49" charset="0"/>
                <a:ea typeface="Cascadia Code ExtraLight" panose="020B0609020000020004" pitchFamily="49" charset="0"/>
                <a:cs typeface="Cascadia Code ExtraLight" panose="020B0609020000020004" pitchFamily="49" charset="0"/>
              </a:rPr>
              <a:t>3 – التعلم المستمر</a:t>
            </a:r>
          </a:p>
          <a:p>
            <a:pPr algn="r" rtl="1"/>
            <a:r>
              <a:rPr lang="ar-JO" dirty="0">
                <a:latin typeface="Cascadia Code ExtraLight" panose="020B0609020000020004" pitchFamily="49" charset="0"/>
                <a:ea typeface="Cascadia Code ExtraLight" panose="020B0609020000020004" pitchFamily="49" charset="0"/>
                <a:cs typeface="Cascadia Code ExtraLight" panose="020B0609020000020004" pitchFamily="49" charset="0"/>
              </a:rPr>
              <a:t>4 – دراشة المخاطر و العوائد </a:t>
            </a:r>
          </a:p>
          <a:p>
            <a:pPr algn="r" rtl="1"/>
            <a:r>
              <a:rPr lang="ar-JO" dirty="0">
                <a:latin typeface="Cascadia Code ExtraLight" panose="020B0609020000020004" pitchFamily="49" charset="0"/>
                <a:ea typeface="Cascadia Code ExtraLight" panose="020B0609020000020004" pitchFamily="49" charset="0"/>
                <a:cs typeface="Cascadia Code ExtraLight" panose="020B0609020000020004" pitchFamily="49" charset="0"/>
              </a:rPr>
              <a:t>5 – تحليل السوق  </a:t>
            </a:r>
            <a:endParaRPr lang="en-US" dirty="0">
              <a:latin typeface="Cascadia Code ExtraLight" panose="020B0609020000020004" pitchFamily="49" charset="0"/>
              <a:ea typeface="Cascadia Code ExtraLight" panose="020B0609020000020004" pitchFamily="49" charset="0"/>
              <a:cs typeface="Cascadia Code ExtraLight" panose="020B0609020000020004" pitchFamily="49" charset="0"/>
            </a:endParaRPr>
          </a:p>
        </p:txBody>
      </p:sp>
      <p:pic>
        <p:nvPicPr>
          <p:cNvPr id="2050" name="Picture 2" descr="Capital Investment Companies">
            <a:extLst>
              <a:ext uri="{FF2B5EF4-FFF2-40B4-BE49-F238E27FC236}">
                <a16:creationId xmlns:a16="http://schemas.microsoft.com/office/drawing/2014/main" id="{A3CE903F-FBBA-0D3E-360F-4CDBE849281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5585012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080478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4638C9BC-42E5-1342-9F9D-69116219B1F6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E1445C40-289A-261E-EA0E-B703858CA3B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524000"/>
            <a:ext cx="5334000" cy="5334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C51378CD-9D5A-F186-D0DD-0E3A9AD649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ar-JO" dirty="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ما هي انواع المستثمرين </a:t>
            </a:r>
            <a:endParaRPr lang="en-US" dirty="0"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001C48-1B5B-8E53-E56A-483511FE03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r" rtl="1">
              <a:buNone/>
            </a:pPr>
            <a:r>
              <a:rPr lang="ar-JO" dirty="0">
                <a:latin typeface="Cascadia Code ExtraLight" panose="020B0609020000020004" pitchFamily="49" charset="0"/>
                <a:ea typeface="Cascadia Code ExtraLight" panose="020B0609020000020004" pitchFamily="49" charset="0"/>
                <a:cs typeface="Cascadia Code ExtraLight" panose="020B0609020000020004" pitchFamily="49" charset="0"/>
              </a:rPr>
              <a:t>1 – المستثمر المتحفظ</a:t>
            </a:r>
          </a:p>
          <a:p>
            <a:pPr marL="0" indent="0" algn="r" rtl="1">
              <a:buNone/>
            </a:pPr>
            <a:r>
              <a:rPr lang="ar-JO" dirty="0">
                <a:latin typeface="Cascadia Code ExtraLight" panose="020B0609020000020004" pitchFamily="49" charset="0"/>
                <a:ea typeface="Cascadia Code ExtraLight" panose="020B0609020000020004" pitchFamily="49" charset="0"/>
                <a:cs typeface="Cascadia Code ExtraLight" panose="020B0609020000020004" pitchFamily="49" charset="0"/>
              </a:rPr>
              <a:t>2 – المستثمر المعتدل</a:t>
            </a:r>
          </a:p>
          <a:p>
            <a:pPr marL="0" indent="0" algn="r" rtl="1">
              <a:buNone/>
            </a:pPr>
            <a:r>
              <a:rPr lang="ar-JO" dirty="0">
                <a:latin typeface="Cascadia Code ExtraLight" panose="020B0609020000020004" pitchFamily="49" charset="0"/>
                <a:ea typeface="Cascadia Code ExtraLight" panose="020B0609020000020004" pitchFamily="49" charset="0"/>
                <a:cs typeface="Cascadia Code ExtraLight" panose="020B0609020000020004" pitchFamily="49" charset="0"/>
              </a:rPr>
              <a:t>3 - المستثمر المغامر</a:t>
            </a:r>
            <a:endParaRPr lang="en-US" dirty="0">
              <a:latin typeface="Cascadia Code ExtraLight" panose="020B0609020000020004" pitchFamily="49" charset="0"/>
              <a:ea typeface="Cascadia Code ExtraLight" panose="020B0609020000020004" pitchFamily="49" charset="0"/>
              <a:cs typeface="Cascadia Code ExtraLight" panose="020B06090200000200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654327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6CA7C6C0-EE63-51C4-C306-4BED015305A2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7DC91E3-5A42-B2B1-E384-B785942D83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JO" dirty="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شكرا لاستماعكم</a:t>
            </a:r>
            <a:endParaRPr lang="en-US" dirty="0"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F44543-1F91-A02D-D295-A3DA2FA950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 rtl="1">
              <a:buNone/>
            </a:pPr>
            <a:r>
              <a:rPr lang="ar-JO" dirty="0">
                <a:latin typeface="Cascadia Code ExtraLight" panose="020B0609020000020004" pitchFamily="49" charset="0"/>
                <a:ea typeface="Cascadia Code ExtraLight" panose="020B0609020000020004" pitchFamily="49" charset="0"/>
                <a:cs typeface="Cascadia Code ExtraLight" panose="020B0609020000020004" pitchFamily="49" charset="0"/>
              </a:rPr>
              <a:t>عمل الطالب زيد سميح</a:t>
            </a:r>
            <a:endParaRPr lang="en-US" dirty="0">
              <a:latin typeface="Cascadia Code ExtraLight" panose="020B0609020000020004" pitchFamily="49" charset="0"/>
              <a:ea typeface="Cascadia Code ExtraLight" panose="020B0609020000020004" pitchFamily="49" charset="0"/>
              <a:cs typeface="Cascadia Code ExtraLight" panose="020B0609020000020004" pitchFamily="49" charset="0"/>
            </a:endParaRPr>
          </a:p>
        </p:txBody>
      </p:sp>
      <p:pic>
        <p:nvPicPr>
          <p:cNvPr id="4100" name="Picture 4" descr="Simple Investing by Darius Foroux">
            <a:extLst>
              <a:ext uri="{FF2B5EF4-FFF2-40B4-BE49-F238E27FC236}">
                <a16:creationId xmlns:a16="http://schemas.microsoft.com/office/drawing/2014/main" id="{C170884D-5AC6-8E26-9593-FD6469B93D4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60401" y="2833664"/>
            <a:ext cx="4871197" cy="27278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4816538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62</TotalTime>
  <Words>82</Words>
  <Application>Microsoft Office PowerPoint</Application>
  <PresentationFormat>Widescreen</PresentationFormat>
  <Paragraphs>17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Arial</vt:lpstr>
      <vt:lpstr>Calibri</vt:lpstr>
      <vt:lpstr>Calibri Light</vt:lpstr>
      <vt:lpstr>Cascadia Code</vt:lpstr>
      <vt:lpstr>Cascadia Code ExtraLight</vt:lpstr>
      <vt:lpstr>Office Theme</vt:lpstr>
      <vt:lpstr>اسس الستثمار</vt:lpstr>
      <vt:lpstr>عرف ما هي اسس الاستثمار؟</vt:lpstr>
      <vt:lpstr>عدد ما هي اسس الاستثمار؟</vt:lpstr>
      <vt:lpstr>ما هي انواع المستثمرين </vt:lpstr>
      <vt:lpstr>شكرا لاستماعكم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User</dc:creator>
  <cp:lastModifiedBy>User</cp:lastModifiedBy>
  <cp:revision>1</cp:revision>
  <dcterms:created xsi:type="dcterms:W3CDTF">2025-11-18T15:03:33Z</dcterms:created>
  <dcterms:modified xsi:type="dcterms:W3CDTF">2025-11-18T16:05:33Z</dcterms:modified>
</cp:coreProperties>
</file>