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0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9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05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0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7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0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0AFE-B22C-4759-8E6D-FACD9B797E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1BB0-C955-4054-B0AB-EAF65D4C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2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أنواع الحيوانات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طه السلمان، تاسع 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35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الثديات</a:t>
            </a:r>
            <a:r>
              <a:rPr lang="en-US" dirty="0"/>
              <a:t>/Mammals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/>
              <a:t>الثديات هم كائنات حية تقوم بالولادة، دمهم دافئ، لهم رئتين و يرضعون</a:t>
            </a:r>
          </a:p>
          <a:p>
            <a:pPr algn="r"/>
            <a:r>
              <a:rPr lang="ar-JO" dirty="0"/>
              <a:t>أبرزهم الإنسان، الكلاب، والقطط.</a:t>
            </a:r>
            <a:endParaRPr lang="en-US" dirty="0"/>
          </a:p>
        </p:txBody>
      </p:sp>
      <p:pic>
        <p:nvPicPr>
          <p:cNvPr id="1026" name="Picture 2" descr="Dog Png PNG Image - PurePNG | Free transparent CC0 PNG Imag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40" y="2658451"/>
            <a:ext cx="4310917" cy="43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583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Birds/</a:t>
            </a:r>
            <a:r>
              <a:rPr lang="ar-JO" dirty="0"/>
              <a:t>الطيور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ar-JO" dirty="0"/>
          </a:p>
          <a:p>
            <a:pPr marL="0" indent="0" algn="r">
              <a:buNone/>
            </a:pPr>
            <a:r>
              <a:rPr lang="ar-JO" dirty="0"/>
              <a:t>الطيور معضمهم تقوم بالطيران، يتكاثرون بالبيض،لديهم رئتين ،تكسوا أجسادهم الريش ودمهم دافئ.</a:t>
            </a:r>
          </a:p>
          <a:p>
            <a:pPr marL="0" indent="0" algn="r">
              <a:buNone/>
            </a:pPr>
            <a:r>
              <a:rPr lang="ar-JO" dirty="0"/>
              <a:t>و أبرز الطيور البطاريق، وطيور الحب والنسور.</a:t>
            </a:r>
            <a:r>
              <a:rPr lang="en-US" dirty="0"/>
              <a:t> </a:t>
            </a:r>
          </a:p>
        </p:txBody>
      </p:sp>
      <p:sp>
        <p:nvSpPr>
          <p:cNvPr id="5" name="AutoShape 4" descr="Bird PNG transparent image download, size: 1920x1200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ird PNG transparent image download, size: 1920x1200p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Blue Bird PNG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2677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Reptiles/</a:t>
            </a:r>
            <a:r>
              <a:rPr lang="ar-JO" dirty="0"/>
              <a:t>الزواحف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827155"/>
            <a:ext cx="10152343" cy="3109033"/>
          </a:xfrm>
        </p:spPr>
        <p:txBody>
          <a:bodyPr/>
          <a:lstStyle/>
          <a:p>
            <a:pPr algn="r"/>
            <a:r>
              <a:rPr lang="ar-JO" dirty="0"/>
              <a:t>الزواحف دمهم بارد، لديهم رئتين، جسدهم يغطى بالحراشف، وجزأ منهم يتكاثرون بالبيض وجزأ يتكاثر بالولادة.</a:t>
            </a:r>
          </a:p>
          <a:p>
            <a:pPr algn="r"/>
            <a:r>
              <a:rPr lang="ar-JO" dirty="0"/>
              <a:t>وأبرزهم الثعابين، سحالي، والسلحفات.</a:t>
            </a:r>
            <a:endParaRPr lang="en-US" dirty="0"/>
          </a:p>
        </p:txBody>
      </p:sp>
      <p:pic>
        <p:nvPicPr>
          <p:cNvPr id="3074" name="Picture 2" descr="Eastern Brown Snake Clipart with Stunning Natural Colors. . 52012420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7" y="3303428"/>
            <a:ext cx="3582235" cy="32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7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Amphibians/</a:t>
            </a:r>
            <a:r>
              <a:rPr lang="ar-JO" dirty="0"/>
              <a:t>البرمائيات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46" y="2513336"/>
            <a:ext cx="9613861" cy="3599316"/>
          </a:xfrm>
        </p:spPr>
        <p:txBody>
          <a:bodyPr/>
          <a:lstStyle/>
          <a:p>
            <a:pPr algn="r"/>
            <a:r>
              <a:rPr lang="ar-JO" dirty="0"/>
              <a:t>البرمائيت دمهم بارد، لديهم رئتين أو خياشيم، جلدهم خفيف و رطب ويتكاثرون عبر البيض.</a:t>
            </a:r>
          </a:p>
          <a:p>
            <a:pPr algn="r"/>
            <a:r>
              <a:rPr lang="ar-JO" dirty="0"/>
              <a:t>أبرزهم الضفادع وسمندل الماء.</a:t>
            </a:r>
            <a:endParaRPr lang="en-US" dirty="0"/>
          </a:p>
        </p:txBody>
      </p:sp>
      <p:pic>
        <p:nvPicPr>
          <p:cNvPr id="4098" name="Picture 2" descr="Axolotl PNG Transparent Images Free Download | Vector Files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13430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3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Fish/</a:t>
            </a:r>
            <a:r>
              <a:rPr lang="ar-JO" dirty="0"/>
              <a:t>السمك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/>
              <a:t>السمك دمهم بارد، تحتوي جسدهم على خياشيم، لديهم زعانف، ويتكاثرون عبر البيض أو الولادة في الماء.</a:t>
            </a:r>
          </a:p>
          <a:p>
            <a:pPr algn="r"/>
            <a:r>
              <a:rPr lang="ar-JO" dirty="0"/>
              <a:t>أبرزهم سمك القرش، السياف و ثعابين البحر.</a:t>
            </a:r>
            <a:endParaRPr lang="en-US" dirty="0"/>
          </a:p>
        </p:txBody>
      </p:sp>
      <p:sp>
        <p:nvSpPr>
          <p:cNvPr id="4" name="AutoShape 2" descr="Shark PNG image transparent image download, size: 1464x653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Shark Swimming PNG Transparent Images Free Download | Vector Files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89059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9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1885"/>
            <a:ext cx="12192000" cy="71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49</TotalTime>
  <Words>139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Berlin</vt:lpstr>
      <vt:lpstr>أنواع الحيوانات</vt:lpstr>
      <vt:lpstr>الثديات/Mammals</vt:lpstr>
      <vt:lpstr>Birds/الطيور</vt:lpstr>
      <vt:lpstr>Reptiles/الزواحف</vt:lpstr>
      <vt:lpstr>Amphibians/البرمائيات</vt:lpstr>
      <vt:lpstr>Fish/السمك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الحيوانات</dc:title>
  <dc:creator>User</dc:creator>
  <cp:lastModifiedBy>TAHA SALMAN</cp:lastModifiedBy>
  <cp:revision>6</cp:revision>
  <dcterms:created xsi:type="dcterms:W3CDTF">2025-11-19T13:35:47Z</dcterms:created>
  <dcterms:modified xsi:type="dcterms:W3CDTF">2025-11-19T15:18:25Z</dcterms:modified>
</cp:coreProperties>
</file>