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010D5C-FB18-6244-B33E-219BB039B00E}" v="2" dt="2025-11-19T15:44:43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2104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AD ABABNEH" userId="a5a9efaee42b2dfa" providerId="LiveId" clId="{43010D5C-FB18-6244-B33E-219BB039B00E}"/>
    <pc:docChg chg="modSld">
      <pc:chgData name="AHMAD ABABNEH" userId="a5a9efaee42b2dfa" providerId="LiveId" clId="{43010D5C-FB18-6244-B33E-219BB039B00E}" dt="2025-11-19T15:44:43.429" v="46"/>
      <pc:docMkLst>
        <pc:docMk/>
      </pc:docMkLst>
      <pc:sldChg chg="modSp mod modTransition">
        <pc:chgData name="AHMAD ABABNEH" userId="a5a9efaee42b2dfa" providerId="LiveId" clId="{43010D5C-FB18-6244-B33E-219BB039B00E}" dt="2025-11-19T15:44:43.429" v="46"/>
        <pc:sldMkLst>
          <pc:docMk/>
          <pc:sldMk cId="0" sldId="256"/>
        </pc:sldMkLst>
        <pc:spChg chg="mod">
          <ac:chgData name="AHMAD ABABNEH" userId="a5a9efaee42b2dfa" providerId="LiveId" clId="{43010D5C-FB18-6244-B33E-219BB039B00E}" dt="2025-11-19T15:44:23.579" v="45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الخلايا الجذعية في الإنسان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/>
              <a:t>الطالب : عبدالله رامي عبابنه</a:t>
            </a:r>
            <a:r>
              <a:rPr lang="en-GB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أولًا: تعريف الخلايا الجذعية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الخلايا الجذعية هي خلايا غير متمايزة تمتلك خاصيتين رئيسيتين:</a:t>
            </a:r>
          </a:p>
          <a:p>
            <a:pPr lvl="1"/>
            <a:r>
              <a:t>القدرة على الانقسام الذاتي Self-renewal</a:t>
            </a:r>
          </a:p>
          <a:p>
            <a:pPr lvl="1"/>
            <a:r>
              <a:t>القدرة على التمايز Differentiation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ثانيًا: أهمية الخلايا الجذعية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تجديد الأنسجة وتعويض الخلايا التالفة</a:t>
            </a:r>
          </a:p>
          <a:p>
            <a:pPr lvl="1"/>
            <a:r>
              <a:t>علاج أمراض مثل السرطان والسكري وفشل القلب</a:t>
            </a:r>
          </a:p>
          <a:p>
            <a:pPr lvl="1"/>
            <a:r>
              <a:t>تطوير العلاج التجديدي</a:t>
            </a:r>
          </a:p>
          <a:p>
            <a:pPr lvl="1"/>
            <a:r>
              <a:t>فهم آليات النمو والأمراض الوراثية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ثالثًا: أنواع الخلايا الجذعية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الخلايا الجذعية الجنينية (ESCs)</a:t>
            </a:r>
          </a:p>
          <a:p>
            <a:pPr lvl="1"/>
            <a:r>
              <a:t>قدرة تمايز عالية</a:t>
            </a:r>
          </a:p>
          <a:p>
            <a:pPr lvl="1"/>
            <a:r>
              <a:t>جدل أخلاقي</a:t>
            </a:r>
          </a:p>
          <a:p>
            <a:pPr lvl="1"/>
            <a:r>
              <a:t>إمكانية تكوّن أورام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الخلايا الجذعية البالغة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الخلايا الجذعية الدموية (HSCs)</a:t>
            </a:r>
          </a:p>
          <a:p>
            <a:pPr lvl="1"/>
            <a:r>
              <a:t>الخلايا الجذعية الميزنكيمية (MSCs)</a:t>
            </a:r>
          </a:p>
          <a:p>
            <a:pPr lvl="1"/>
            <a:r>
              <a:t>الخلايا الجذعية العصبية (NSCs)</a:t>
            </a:r>
          </a:p>
          <a:p>
            <a:pPr lvl="1"/>
            <a:r>
              <a:t>الخلايا الجذعية الجلدية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الخلايا الجذعية المستحثة iPSCs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يتم إنتاجها مخبريًا عبر إعادة برمجة خلايا جسدية.</a:t>
            </a:r>
          </a:p>
          <a:p>
            <a:pPr lvl="1"/>
            <a:r>
              <a:t>تمتلك قدرات مشابهة للجنينية</a:t>
            </a:r>
          </a:p>
          <a:p>
            <a:pPr lvl="1"/>
            <a:r>
              <a:t>لا يرافقها جدل أخلاقي</a:t>
            </a:r>
          </a:p>
          <a:p>
            <a:pPr lvl="1"/>
            <a:r>
              <a:t>احتمال حدوث طفرات أثناء البرمجة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خامسًا: استخدامات الخلايا الجذعية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علاج السرطان عبر زراعة النخاع</a:t>
            </a:r>
          </a:p>
          <a:p>
            <a:pPr lvl="1"/>
            <a:r>
              <a:t>علاج السكري</a:t>
            </a:r>
          </a:p>
          <a:p>
            <a:pPr lvl="1"/>
            <a:r>
              <a:t>علاج باركنسون والزهايمر</a:t>
            </a:r>
          </a:p>
          <a:p>
            <a:pPr lvl="1"/>
            <a:r>
              <a:t>إصلاح الحروق والجروح</a:t>
            </a:r>
          </a:p>
          <a:p>
            <a:pPr lvl="1"/>
            <a:r>
              <a:t>البحث العلمي وفهم الأمراض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سادسًا: التحديات المستقبلية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مخاطر تكوّن الأورام</a:t>
            </a:r>
          </a:p>
          <a:p>
            <a:pPr lvl="1"/>
            <a:r>
              <a:t>مشاكل التوافق المناعي</a:t>
            </a:r>
          </a:p>
          <a:p>
            <a:pPr lvl="1"/>
            <a:r>
              <a:t>صعوبات الإنتاج</a:t>
            </a:r>
          </a:p>
          <a:p>
            <a:pPr lvl="1"/>
            <a:r>
              <a:t>الجدل الأخلاقي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163</Words>
  <Application>Microsoft Macintosh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الخلايا الجذعية في الإنسان</vt:lpstr>
      <vt:lpstr>أولًا: تعريف الخلايا الجذعية</vt:lpstr>
      <vt:lpstr>ثانيًا: أهمية الخلايا الجذعية</vt:lpstr>
      <vt:lpstr>ثالثًا: أنواع الخلايا الجذعية</vt:lpstr>
      <vt:lpstr>الخلايا الجذعية البالغة</vt:lpstr>
      <vt:lpstr>الخلايا الجذعية المستحثة iPSCs</vt:lpstr>
      <vt:lpstr>خامسًا: استخدامات الخلايا الجذعية</vt:lpstr>
      <vt:lpstr>سادسًا: التحديات المستقبلية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AHMAD ABABNEH</cp:lastModifiedBy>
  <cp:revision>2</cp:revision>
  <dcterms:created xsi:type="dcterms:W3CDTF">2013-01-27T09:14:16Z</dcterms:created>
  <dcterms:modified xsi:type="dcterms:W3CDTF">2025-11-19T15:44:48Z</dcterms:modified>
  <cp:category/>
</cp:coreProperties>
</file>