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 snapToObjects="1">
      <p:cViewPr varScale="1">
        <p:scale>
          <a:sx n="114" d="100"/>
          <a:sy n="114" d="100"/>
        </p:scale>
        <p:origin x="2104" y="3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11/19/25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" y="-22693"/>
            <a:ext cx="9143998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384720" y="-2407841"/>
            <a:ext cx="4374557" cy="9144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55756" y="-2236808"/>
            <a:ext cx="4374128" cy="880235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" y="-22690"/>
            <a:ext cx="6406863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4459073" y="-1032053"/>
            <a:ext cx="3742610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86118" y="735106"/>
            <a:ext cx="7540322" cy="2928470"/>
          </a:xfrm>
        </p:spPr>
        <p:txBody>
          <a:bodyPr anchor="b">
            <a:normAutofit/>
          </a:bodyPr>
          <a:lstStyle/>
          <a:p>
            <a:pPr algn="l"/>
            <a:r>
              <a:rPr lang="ar-JO" sz="4200">
                <a:solidFill>
                  <a:srgbClr val="FFFFFF"/>
                </a:solidFill>
              </a:rPr>
              <a:t>الخلايا الجذعية من الأسنان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13011" y="4870824"/>
            <a:ext cx="7504463" cy="1458258"/>
          </a:xfrm>
        </p:spPr>
        <p:txBody>
          <a:bodyPr anchor="ctr">
            <a:normAutofit/>
          </a:bodyPr>
          <a:lstStyle/>
          <a:p>
            <a:pPr algn="l"/>
            <a:r>
              <a:rPr lang="ar-SA" dirty="0"/>
              <a:t>الطالب : عبدالله رامي </a:t>
            </a:r>
            <a:r>
              <a:rPr lang="ar-SA" dirty="0" err="1"/>
              <a:t>عبابنه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ما هي الخلايا الجذعية من الأسنان؟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خلايا جذعية تُستخرج من لبّ الأسنان.</a:t>
            </a:r>
          </a:p>
          <a:p>
            <a:r>
              <a:t>• تتواجد في الأسنان اللبنية أو ضرس العقل.</a:t>
            </a:r>
          </a:p>
          <a:p>
            <a:r>
              <a:t>• تمتلك قدرة عالية على التمايز والتجديد.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فوائدها الطبية المستقبلية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 lvl="1"/>
            <a:r>
              <a:t>• تجديد الأسنان وعلاج التسوّس الشديد.</a:t>
            </a:r>
          </a:p>
          <a:p>
            <a:pPr lvl="1"/>
            <a:r>
              <a:t>• إصلاح العظام والغضاريف.</a:t>
            </a:r>
          </a:p>
          <a:p>
            <a:pPr lvl="1"/>
            <a:r>
              <a:t>• علاج الأعصاب والحبل الشوكي.</a:t>
            </a:r>
          </a:p>
          <a:p>
            <a:pPr lvl="1"/>
            <a:r>
              <a:t>• إمكانية المساهمة في علاج السكري.</a:t>
            </a:r>
          </a:p>
          <a:p>
            <a:pPr lvl="1"/>
            <a:r>
              <a:t>• تجديد الجلد والأنسجة.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كيف تختلف عن الخلايا الأخرى؟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 lvl="1"/>
            <a:r>
              <a:t>• أسهل في الاستخراج مقارنة بخلايا نخاع العظم.</a:t>
            </a:r>
          </a:p>
          <a:p>
            <a:pPr lvl="1"/>
            <a:r>
              <a:t>• لا تحمل مشاكل أخلاقية مثل الخلايا الجنينية.</a:t>
            </a:r>
          </a:p>
          <a:p>
            <a:pPr lvl="1"/>
            <a:r>
              <a:t>• متعددة القدرات وقابلة للتخزين.</a:t>
            </a:r>
          </a:p>
          <a:p>
            <a:pPr lvl="1"/>
            <a:r>
              <a:t>• مناسبة للاستخدام في العلاج التجديدي.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الخلاصة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الخلايا الجذعية من الأسنان تُعدّ مصدرًا طبيًا مهمًا قد يفتح الباب لعلاجات مستقبلية كبيرة، خاصة في تجديد الأنسجة والأعصاب والعظام.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134</Words>
  <Application>Microsoft Macintosh PowerPoint</Application>
  <PresentationFormat>On-screen Show (4:3)</PresentationFormat>
  <Paragraphs>21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الخلايا الجذعية من الأسنان</vt:lpstr>
      <vt:lpstr>ما هي الخلايا الجذعية من الأسنان؟</vt:lpstr>
      <vt:lpstr>فوائدها الطبية المستقبلية</vt:lpstr>
      <vt:lpstr>كيف تختلف عن الخلايا الأخرى؟</vt:lpstr>
      <vt:lpstr>الخلاصة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AHMAD ABABNEH</cp:lastModifiedBy>
  <cp:revision>2</cp:revision>
  <dcterms:created xsi:type="dcterms:W3CDTF">2013-01-27T09:14:16Z</dcterms:created>
  <dcterms:modified xsi:type="dcterms:W3CDTF">2025-11-19T17:09:03Z</dcterms:modified>
  <cp:category/>
</cp:coreProperties>
</file>