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14" d="100"/>
          <a:sy n="114" d="100"/>
        </p:scale>
        <p:origin x="2104" y="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مخاطر الاستخدام غير الآمن للأجهزة الذكية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SA" dirty="0"/>
              <a:t>الطالب : عبدالله رامي </a:t>
            </a:r>
            <a:r>
              <a:rPr lang="ar-SA" dirty="0" err="1"/>
              <a:t>عبابنه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اسم المشكلة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الاستخدام غير الآمن للأجهزة الذكية بين الطلبة.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فكرة المشكلة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توعية الطلبة بمخاطر الاستخدام الخاطئ للأجهزة الذكية وتأثيره الصحي، النفسي، والاجتماعي.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نشر الوعي حول الاستخدام الآمن.</a:t>
            </a:r>
          </a:p>
          <a:p>
            <a:pPr lvl="1"/>
            <a:r>
              <a:t>حماية الطلبة من الاختراق والتنمر الإلكتروني.</a:t>
            </a:r>
          </a:p>
          <a:p>
            <a:pPr lvl="1"/>
            <a:r>
              <a:t>تقليل الإدمان على الهواتف.</a:t>
            </a:r>
          </a:p>
          <a:p>
            <a:pPr lvl="1"/>
            <a:r>
              <a:t>رفع مستوى المسؤولية الرقمية.</a:t>
            </a:r>
          </a:p>
          <a:p>
            <a:pPr lvl="1"/>
            <a:r>
              <a:t>تعليم استخدام التكنولوجيا بشكل صحي.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آلية تنفيذ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جمع المعلومات حول المخاطر.</a:t>
            </a:r>
          </a:p>
          <a:p>
            <a:pPr lvl="1"/>
            <a:r>
              <a:t>إعداد عرض تقديمي وصور توعوية.</a:t>
            </a:r>
          </a:p>
          <a:p>
            <a:pPr lvl="1"/>
            <a:r>
              <a:t>تقديم توعية للطلبة.</a:t>
            </a:r>
          </a:p>
          <a:p>
            <a:pPr lvl="1"/>
            <a:r>
              <a:t>عمل استبيان لقياس الفائدة.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تكاليف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طباعة بوسترات: 1–2 دينار.</a:t>
            </a:r>
          </a:p>
          <a:p>
            <a:pPr lvl="1"/>
            <a:r>
              <a:t>ورق وأقلام: 0.50 دينار.</a:t>
            </a:r>
          </a:p>
          <a:p>
            <a:pPr lvl="1"/>
            <a:r>
              <a:t>شاشة الصف: مجاني.</a:t>
            </a:r>
          </a:p>
          <a:p>
            <a:pPr lvl="1"/>
            <a:r>
              <a:t>تصميم عبر Canva: مجاني.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نصائح تقنية ومالية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عدم فتح الروابط المجهولة.</a:t>
            </a:r>
          </a:p>
          <a:p>
            <a:pPr lvl="1"/>
            <a:r>
              <a:t>تفعيل كلمة مرور قوية.</a:t>
            </a:r>
          </a:p>
          <a:p>
            <a:pPr lvl="1"/>
            <a:r>
              <a:t>عدم شراء إضافات الألعاب بالمال.</a:t>
            </a:r>
          </a:p>
          <a:p>
            <a:pPr lvl="1"/>
            <a:r>
              <a:t>استخدام التطبيقات الرسمية فقط.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المشروع الطلبة على استخدام الأجهزة الذكية بشكل آمن، مسؤول، ومتوازن.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155</Words>
  <Application>Microsoft Macintosh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مخاطر الاستخدام غير الآمن للأجهزة الذكية</vt:lpstr>
      <vt:lpstr>اسم المشكلة</vt:lpstr>
      <vt:lpstr>فكرة المشكلة</vt:lpstr>
      <vt:lpstr>أهداف المشروع</vt:lpstr>
      <vt:lpstr>آلية تنفيذ المشروع</vt:lpstr>
      <vt:lpstr>تكاليف المشروع</vt:lpstr>
      <vt:lpstr>نصائح تقنية ومالية</vt:lpstr>
      <vt:lpstr>الخلاصة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AHMAD ABABNEH</cp:lastModifiedBy>
  <cp:revision>2</cp:revision>
  <dcterms:created xsi:type="dcterms:W3CDTF">2013-01-27T09:14:16Z</dcterms:created>
  <dcterms:modified xsi:type="dcterms:W3CDTF">2025-11-19T17:54:58Z</dcterms:modified>
  <cp:category/>
</cp:coreProperties>
</file>