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8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4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1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8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1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6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9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2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D25044-0A62-4B53-A2BD-FB4DC1B7462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2A967D-C5C6-4B6A-9687-01BDD924E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CC95-B15C-A23A-E080-21ACA0F44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ar-JO" sz="7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Arial" panose="020B0604020202020204" pitchFamily="34" charset="0"/>
              </a:rPr>
              <a:t>مشروع شهر الثالث.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26C27-56D9-23D3-2961-9FD76F5C9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قيس الاخضر.                                تاسع ( ب 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6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79A1B-D14B-7B95-3B17-2EBAF8F7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7" y="1660358"/>
            <a:ext cx="8843210" cy="4478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EA227-8BDC-4801-E434-29DB56841120}"/>
              </a:ext>
            </a:extLst>
          </p:cNvPr>
          <p:cNvSpPr txBox="1"/>
          <p:nvPr/>
        </p:nvSpPr>
        <p:spPr>
          <a:xfrm>
            <a:off x="2474494" y="719033"/>
            <a:ext cx="7243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/>
              <a:t>بوتاسيوم.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812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9CB882-7353-FC38-BE2B-EDF41888A9D1}"/>
              </a:ext>
            </a:extLst>
          </p:cNvPr>
          <p:cNvSpPr txBox="1"/>
          <p:nvPr/>
        </p:nvSpPr>
        <p:spPr>
          <a:xfrm>
            <a:off x="2923673" y="980199"/>
            <a:ext cx="61120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المعلومات الأساسي</a:t>
            </a:r>
            <a:r>
              <a:rPr lang="ar-JO" altLang="en-US" sz="2800" b="1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ة.</a:t>
            </a:r>
            <a:endParaRPr kumimoji="0" lang="ar-JO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الرمز الكيميائ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ي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K (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من الكلمة اللاتينية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kalium</a:t>
            </a:r>
            <a:r>
              <a:rPr lang="ar-JO" altLang="en-US" sz="2800" dirty="0">
                <a:solidFill>
                  <a:srgbClr val="0A0A0A"/>
                </a:solidFill>
                <a:latin typeface="Google Sans"/>
              </a:rPr>
              <a:t>(.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الرقم الذري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19.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المجموعة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1 (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الفلزات القلوية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)</a:t>
            </a:r>
            <a:r>
              <a:rPr lang="ar-JO" altLang="en-US" sz="2800" dirty="0">
                <a:solidFill>
                  <a:srgbClr val="0A0A0A"/>
                </a:solidFill>
                <a:latin typeface="Google Sans"/>
              </a:rPr>
              <a:t>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الدورة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4.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نوع العنصر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فلز قلوي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0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0FE5C-510A-8CFF-01E6-F451D4116608}"/>
              </a:ext>
            </a:extLst>
          </p:cNvPr>
          <p:cNvSpPr txBox="1"/>
          <p:nvPr/>
        </p:nvSpPr>
        <p:spPr>
          <a:xfrm>
            <a:off x="2895600" y="944105"/>
            <a:ext cx="611204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أهمية والاستخدام</a:t>
            </a: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ات.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بيولوجياً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ضروري للغاية لوظائف الجسم الحيوية، بما في ذلك سير العمل الطبيعي للخلايا، الأعصاب، العضلات، وتنظيم ضربات القلب وضغط الدم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صناعياً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يستخدم في إنتاج الأسمدة (مثل نترات البوتاسيوم)، وفي العديد من المركبات الكيميائية والصناعات المختلفة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lang="ar-JO" altLang="en-US" sz="2800" dirty="0">
              <a:solidFill>
                <a:srgbClr val="0A0A0A"/>
              </a:solidFill>
              <a:latin typeface="Google Sans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طبياً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يُستخدم كلوريد البوتاسيوم كدواء لعلاج ومنع نقص البوتاسيوم في الدم (نقص بوتاسيوم الدم)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lang="ar-JO" altLang="en-US" sz="2800" b="1" dirty="0">
              <a:solidFill>
                <a:srgbClr val="0A0A0A"/>
              </a:solidFill>
              <a:latin typeface="Google Sans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9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766852-F02E-9093-0DBF-82AECE777B47}"/>
              </a:ext>
            </a:extLst>
          </p:cNvPr>
          <p:cNvSpPr txBox="1"/>
          <p:nvPr/>
        </p:nvSpPr>
        <p:spPr>
          <a:xfrm>
            <a:off x="3039979" y="582067"/>
            <a:ext cx="611204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الخصائص</a:t>
            </a:r>
            <a:r>
              <a:rPr lang="ar-JO" altLang="en-US" sz="2800" b="1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.</a:t>
            </a:r>
            <a:endParaRPr kumimoji="0" lang="ar-JO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الحالة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صلب في درجة حرارة الغرفة (معدن فضي لين)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التفاعل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شديد التفاعل كيميائياً، خاصة مع الماء، حيث يتفاعل بقوة مكوناً هيدروكسيد البوتاسيوم وغاز الهيدروجين القابل للاشتعال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.</a:t>
            </a:r>
            <a:endParaRPr kumimoji="0" lang="ar-JO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Google San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التوزيع الإلكتروني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يمتلك إلكترون تكافؤ واحد في مداره الخارجي (1 إلكترون في الغلاف الرابع)، مما يجعله يميل بشدة لفقدانه وتكوين أيون موجب الشحنة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Arial" panose="020B0604020202020204" pitchFamily="34" charset="0"/>
              </a:rPr>
              <a:t> (K⁺).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5882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184</Words>
  <Application>Microsoft Office PowerPoint</Application>
  <PresentationFormat>شاشة عريضة</PresentationFormat>
  <Paragraphs>28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Organic</vt:lpstr>
      <vt:lpstr>مشروع شهر الثالث.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شهر الثالث.</dc:title>
  <dc:creator>Kais AlAkhdar</dc:creator>
  <cp:lastModifiedBy>Kais AlAkhdar</cp:lastModifiedBy>
  <cp:revision>2</cp:revision>
  <dcterms:created xsi:type="dcterms:W3CDTF">2025-11-15T13:48:34Z</dcterms:created>
  <dcterms:modified xsi:type="dcterms:W3CDTF">2025-11-20T04:18:37Z</dcterms:modified>
</cp:coreProperties>
</file>