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مشروع كيمياء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عنصر الأكسجين (O)</a:t>
            </a:r>
          </a:p>
          <a:p>
            <a:r>
              <a:t>اسم الطالب: موسى الروابدة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الأكسجين هو أحد أهم العناصر في الطبيعة، وينتمي للمجموعة السادسة في الجدول الدوري، ويُعد أساسياً للحياة على الأرض.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الخصائص العامة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الرمز الكيميائي: O</a:t>
            </a:r>
          </a:p>
          <a:p>
            <a:r>
              <a:t>- العدد الذري: 8</a:t>
            </a:r>
          </a:p>
          <a:p>
            <a:r>
              <a:t>- الكتلة الذرية: 15.999</a:t>
            </a:r>
          </a:p>
          <a:p>
            <a:r>
              <a:t>- الحالة: غاز</a:t>
            </a:r>
          </a:p>
          <a:p>
            <a:r>
              <a:t>- اللون: عديم اللون</a:t>
            </a:r>
          </a:p>
          <a:p>
            <a:r>
              <a:t>- الرائحة: عديم الرائحة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الأكسجين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ضروري للتنفس.</a:t>
            </a:r>
          </a:p>
          <a:p>
            <a:r>
              <a:t>2. يدخل في الاحتراق.</a:t>
            </a:r>
          </a:p>
          <a:p>
            <a:r>
              <a:t>3. عنصر أساسي في تركيب الماء.</a:t>
            </a:r>
          </a:p>
          <a:p>
            <a:r>
              <a:t>4. يستخدم في الطب.</a:t>
            </a:r>
          </a:p>
          <a:p>
            <a:r>
              <a:t>5. مهم للتفاعلات الحيوية.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أماكن تواجده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يشكل 21% من الغلاف الجوي.</a:t>
            </a:r>
          </a:p>
          <a:p>
            <a:r>
              <a:t>- يوجد في القشرة الأرضية على شكل أكاسيد.</a:t>
            </a:r>
          </a:p>
          <a:p>
            <a:r>
              <a:t>- يدخل في تركيب الماء.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الأكسجين عنصر أساسي للحياة والتفاعلات الكيميائية ولا يمكن الاستغناء عنه.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