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4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الروافع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/>
              <a:t>اعداد الطالب: محمد عماد محمد النسور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4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ماهي الروافع؟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b="1" dirty="0"/>
              <a:t>الروافع</a:t>
            </a:r>
            <a:r>
              <a:rPr lang="ar-JO" dirty="0"/>
              <a:t> هي إحدى </a:t>
            </a:r>
            <a:r>
              <a:rPr lang="ar-JO" b="1" dirty="0"/>
              <a:t>الآلات البسيطة</a:t>
            </a:r>
            <a:r>
              <a:rPr lang="ar-JO" dirty="0"/>
              <a:t> التي تستخدم لتغيير مقدار القوة أو اتجاهها بهدف </a:t>
            </a:r>
            <a:r>
              <a:rPr lang="ar-JO" b="1" dirty="0"/>
              <a:t>تسهيل رفع الأجسام</a:t>
            </a:r>
            <a:r>
              <a:rPr lang="ar-JO" dirty="0"/>
              <a:t> أو تحريكها.</a:t>
            </a:r>
            <a:br>
              <a:rPr lang="ar-JO" dirty="0"/>
            </a:br>
            <a:r>
              <a:rPr lang="ar-JO" dirty="0"/>
              <a:t>تعتمد الروافع في عملها على وجود </a:t>
            </a:r>
            <a:r>
              <a:rPr lang="ar-JO" b="1" dirty="0"/>
              <a:t>نقطة ارتكاز</a:t>
            </a:r>
            <a:r>
              <a:rPr lang="ar-JO" dirty="0"/>
              <a:t> يتوازن حولها ذراع الرافعة، مما يسمح بزيادة الفائدة الميكانيكية وتقليل القوة المطلوبة.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733" y="3947746"/>
            <a:ext cx="4662853" cy="219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6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الرافعات للبناء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608" y="2556932"/>
            <a:ext cx="9990989" cy="3318936"/>
          </a:xfrm>
        </p:spPr>
        <p:txBody>
          <a:bodyPr/>
          <a:lstStyle/>
          <a:p>
            <a:pPr marL="0" indent="0" algn="r">
              <a:buNone/>
            </a:pPr>
            <a:r>
              <a:rPr lang="ar-JO" dirty="0"/>
              <a:t>تستخدم لرفع مواد البناء مثل الحديد، الخرسانة، الحمول الثقيلة.</a:t>
            </a:r>
          </a:p>
          <a:p>
            <a:pPr marL="0" indent="0" algn="r">
              <a:buNone/>
            </a:pPr>
            <a:r>
              <a:rPr lang="ar-JO" dirty="0"/>
              <a:t>أمثلة:</a:t>
            </a:r>
          </a:p>
          <a:p>
            <a:pPr marL="457200" lvl="1" indent="0" algn="r">
              <a:buNone/>
            </a:pPr>
            <a:r>
              <a:rPr lang="ar-JO" b="1" dirty="0"/>
              <a:t>الرافعات البرجية </a:t>
            </a:r>
            <a:r>
              <a:rPr lang="en-US" b="1" dirty="0"/>
              <a:t>Tower Cranes</a:t>
            </a:r>
            <a:r>
              <a:rPr lang="ar-JO" b="1" dirty="0"/>
              <a:t>-</a:t>
            </a:r>
            <a:endParaRPr lang="en-US" dirty="0"/>
          </a:p>
          <a:p>
            <a:pPr marL="457200" lvl="1" indent="0" algn="r">
              <a:buNone/>
            </a:pPr>
            <a:r>
              <a:rPr lang="ar-JO" b="1" dirty="0"/>
              <a:t>الرافعات المتحركة </a:t>
            </a:r>
            <a:r>
              <a:rPr lang="en-US" b="1" dirty="0"/>
              <a:t>Mobile Cranes</a:t>
            </a:r>
            <a:r>
              <a:rPr lang="ar-JO" b="1" dirty="0"/>
              <a:t>-</a:t>
            </a:r>
            <a:endParaRPr lang="en-US" dirty="0"/>
          </a:p>
          <a:p>
            <a:pPr marL="457200" lvl="1" indent="0" algn="r">
              <a:buNone/>
            </a:pPr>
            <a:r>
              <a:rPr lang="en-US" b="1" dirty="0"/>
              <a:t>  </a:t>
            </a:r>
            <a:r>
              <a:rPr lang="ar-JO" b="1" dirty="0"/>
              <a:t>البكرات </a:t>
            </a:r>
            <a:r>
              <a:rPr lang="en-US" b="1" dirty="0"/>
              <a:t>Pulleys</a:t>
            </a:r>
            <a:r>
              <a:rPr lang="en-US" dirty="0"/>
              <a:t> </a:t>
            </a:r>
            <a:r>
              <a:rPr lang="ar-JO" dirty="0"/>
              <a:t>من أنواع الروافع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الشغل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38" y="2556932"/>
            <a:ext cx="10392507" cy="33189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dirty="0"/>
              <a:t>الشغل(ش) وهو مقدار الطاقة المبذولة لرفع جسم أو تحريكه مسافة معيّنة.</a:t>
            </a:r>
          </a:p>
          <a:p>
            <a:pPr marL="0" indent="0" algn="r">
              <a:buNone/>
            </a:pPr>
            <a:r>
              <a:rPr lang="ar-JO" dirty="0"/>
              <a:t>ولحساب الشغل نستخدم المعادله التالية : الشغل يساوي القوة المؤثره(ق) ضرب الازاحه(س)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92" y="3556044"/>
            <a:ext cx="4668716" cy="259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7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القدرة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723" y="2556932"/>
            <a:ext cx="10122873" cy="3318936"/>
          </a:xfrm>
        </p:spPr>
        <p:txBody>
          <a:bodyPr/>
          <a:lstStyle/>
          <a:p>
            <a:pPr algn="r"/>
            <a:r>
              <a:rPr lang="ar-JO" dirty="0"/>
              <a:t>القدرة(قد) هو مقدار الطاقة المبذولة لرفع جسم أو تحريكه مسافة معيّنة.</a:t>
            </a:r>
          </a:p>
          <a:p>
            <a:pPr algn="r"/>
            <a:r>
              <a:rPr lang="ar-JO" dirty="0"/>
              <a:t>ولحسابه نستخدم المعادله التالية</a:t>
            </a:r>
          </a:p>
          <a:p>
            <a:pPr algn="r"/>
            <a:r>
              <a:rPr lang="ar-JO" dirty="0"/>
              <a:t> القدرة=الشغل(ش) قسمة الزمن(ز)​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015" y="3715473"/>
            <a:ext cx="4654064" cy="19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9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تطبيق على القدرة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69" y="2556932"/>
            <a:ext cx="10175628" cy="33189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dirty="0"/>
              <a:t>حمولة وزنها </a:t>
            </a:r>
            <a:r>
              <a:rPr lang="ar-JO" b="1" dirty="0"/>
              <a:t>٢٠٠٠ نيوتن</a:t>
            </a:r>
            <a:r>
              <a:rPr lang="ar-JO" dirty="0"/>
              <a:t> تُرفع إلى ارتفاع </a:t>
            </a:r>
            <a:r>
              <a:rPr lang="ar-JO" b="1" dirty="0"/>
              <a:t>٥ أمتار</a:t>
            </a:r>
            <a:r>
              <a:rPr lang="ar-JO" dirty="0"/>
              <a:t> خلال </a:t>
            </a:r>
            <a:r>
              <a:rPr lang="ar-JO" b="1" dirty="0"/>
              <a:t>١٠ ثوانٍ</a:t>
            </a:r>
            <a:r>
              <a:rPr lang="ar-JO" dirty="0"/>
              <a:t>.</a:t>
            </a:r>
          </a:p>
          <a:p>
            <a:pPr marL="0" indent="0" algn="r">
              <a:buNone/>
            </a:pPr>
            <a:r>
              <a:rPr lang="ar-JO" dirty="0"/>
              <a:t>١) حساب الشغل:</a:t>
            </a:r>
          </a:p>
          <a:p>
            <a:pPr marL="0" indent="0" algn="r">
              <a:buNone/>
            </a:pPr>
            <a:r>
              <a:rPr lang="ar-JO" dirty="0"/>
              <a:t>2000 ضرب 5 و يساوي جول 10000 </a:t>
            </a:r>
          </a:p>
          <a:p>
            <a:pPr marL="0" indent="0" algn="r">
              <a:buNone/>
            </a:pPr>
            <a:r>
              <a:rPr lang="ar-JO" dirty="0"/>
              <a:t>2) حساب القدرة:</a:t>
            </a:r>
          </a:p>
          <a:p>
            <a:pPr marL="0" indent="0" algn="r">
              <a:buNone/>
            </a:pPr>
            <a:r>
              <a:rPr lang="ar-JO" dirty="0"/>
              <a:t>10000 تقسيم 10 ثواني وتساوي 1000 واط</a:t>
            </a:r>
            <a:r>
              <a:rPr lang="en-US" dirty="0"/>
              <a:t>  </a:t>
            </a:r>
          </a:p>
          <a:p>
            <a:pPr marL="0" indent="0" algn="r">
              <a:buNone/>
            </a:pPr>
            <a:r>
              <a:rPr lang="ar-JO" b="1" dirty="0"/>
              <a:t>النتيجة:</a:t>
            </a:r>
            <a:r>
              <a:rPr lang="ar-JO" dirty="0"/>
              <a:t> تحتاج الرافعة قدرة مقدارها </a:t>
            </a:r>
            <a:r>
              <a:rPr lang="ar-JO" b="1" dirty="0"/>
              <a:t>1000 واط</a:t>
            </a:r>
            <a:r>
              <a:rPr lang="ar-JO" dirty="0"/>
              <a:t> لرفع الحمولة</a:t>
            </a:r>
          </a:p>
        </p:txBody>
      </p:sp>
    </p:spTree>
    <p:extLst>
      <p:ext uri="{BB962C8B-B14F-4D97-AF65-F5344CB8AC3E}">
        <p14:creationId xmlns:p14="http://schemas.microsoft.com/office/powerpoint/2010/main" val="341349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الخلاصة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685" y="2556932"/>
            <a:ext cx="10078912" cy="3318936"/>
          </a:xfrm>
        </p:spPr>
        <p:txBody>
          <a:bodyPr/>
          <a:lstStyle/>
          <a:p>
            <a:pPr marL="0" indent="0" algn="r">
              <a:buNone/>
            </a:pPr>
            <a:r>
              <a:rPr lang="ar-JO" dirty="0"/>
              <a:t>الروافع تُسهّل رفع الأحمال الثقيلة باستخدام مبادئ فيزيائية بسيطة.</a:t>
            </a:r>
          </a:p>
          <a:p>
            <a:pPr marL="0" indent="0" algn="r">
              <a:buNone/>
            </a:pPr>
            <a:r>
              <a:rPr lang="ar-JO" dirty="0"/>
              <a:t>قانون القدرة يساعد على معرفة سرعة إنجاز العمل.</a:t>
            </a:r>
          </a:p>
          <a:p>
            <a:pPr marL="0" indent="0" algn="r">
              <a:buNone/>
            </a:pPr>
            <a:r>
              <a:rPr lang="ar-JO" dirty="0"/>
              <a:t>تحسين كفاءة الرافعة يقلّل القدرة المستهلكة.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8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المصادر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893" y="2556932"/>
            <a:ext cx="10087704" cy="3318936"/>
          </a:xfrm>
        </p:spPr>
        <p:txBody>
          <a:bodyPr/>
          <a:lstStyle/>
          <a:p>
            <a:pPr marL="0" indent="0" algn="r">
              <a:buNone/>
            </a:pPr>
            <a:r>
              <a:rPr lang="ar-JO" dirty="0"/>
              <a:t>-كتاب الفيزياء المدرسي</a:t>
            </a:r>
          </a:p>
          <a:p>
            <a:pPr marL="0" indent="0" algn="r">
              <a:buNone/>
            </a:pPr>
            <a:r>
              <a:rPr lang="ar-JO" dirty="0"/>
              <a:t>-ملاحظات الدرس</a:t>
            </a:r>
          </a:p>
          <a:p>
            <a:pPr marL="0" indent="0" algn="r">
              <a:buNone/>
            </a:pPr>
            <a:r>
              <a:rPr lang="ar-JO" dirty="0"/>
              <a:t>-الانترنت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39073" y="711199"/>
            <a:ext cx="1499519" cy="14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</TotalTime>
  <Words>225</Words>
  <Application>Microsoft Office PowerPoint</Application>
  <PresentationFormat>Widescreen</PresentationFormat>
  <Paragraphs>32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الروافع</vt:lpstr>
      <vt:lpstr>ماهي الروافع؟</vt:lpstr>
      <vt:lpstr>الرافعات للبناء</vt:lpstr>
      <vt:lpstr>الشغل</vt:lpstr>
      <vt:lpstr>القدرة</vt:lpstr>
      <vt:lpstr>تطبيق على القدرة</vt:lpstr>
      <vt:lpstr>الخلاصة</vt:lpstr>
      <vt:lpstr>المصادر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الروافع</dc:title>
  <dc:creator>user</dc:creator>
  <cp:lastModifiedBy>nsour030@gmail.com</cp:lastModifiedBy>
  <cp:revision>11</cp:revision>
  <dcterms:created xsi:type="dcterms:W3CDTF">2025-11-20T15:53:35Z</dcterms:created>
  <dcterms:modified xsi:type="dcterms:W3CDTF">2025-11-21T13:16:08Z</dcterms:modified>
</cp:coreProperties>
</file>