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من هو رسول حمزاتوف؟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400"/>
            </a:pPr>
            <a:r>
              <a:t>شاعر ومفكر داغستاني من قومية الأفار.</a:t>
            </a:r>
          </a:p>
          <a:p>
            <a:pPr>
              <a:defRPr sz="2400"/>
            </a:pPr>
            <a:r>
              <a:t>وُلد عام 1923 في قرية تسادا.</a:t>
            </a:r>
          </a:p>
          <a:p>
            <a:pPr>
              <a:defRPr sz="2400"/>
            </a:pPr>
            <a:r>
              <a:t>يعد أحد أبرز أعلام الأدب في القوقاز.</a:t>
            </a:r>
          </a:p>
          <a:p>
            <a:pPr>
              <a:defRPr sz="2400"/>
            </a:pPr>
            <a:r>
              <a:t>عرف عالميًا عبر كتاباته الإنسانية العميقة.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" y="4572000"/>
            <a:ext cx="8229600" cy="365760"/>
          </a:xfrm>
          <a:prstGeom prst="roundRect">
            <a:avLst/>
          </a:prstGeom>
          <a:solidFill>
            <a:srgbClr val="5A8CC8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نشأته وحياته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400"/>
            </a:pPr>
            <a:r>
              <a:t>نشأ في بيئة شعرية لأن والده كان شاعرًا مشهورًا.</a:t>
            </a:r>
          </a:p>
          <a:p>
            <a:pPr>
              <a:defRPr sz="2400"/>
            </a:pPr>
            <a:r>
              <a:t>بدأ كتابة الشعر في سن مبكرة.</a:t>
            </a:r>
          </a:p>
          <a:p>
            <a:pPr>
              <a:defRPr sz="2400"/>
            </a:pPr>
            <a:r>
              <a:t>درس في معهد غوركي للآداب في موسكو.</a:t>
            </a:r>
          </a:p>
          <a:p>
            <a:pPr>
              <a:defRPr sz="2400"/>
            </a:pPr>
            <a:r>
              <a:t>تأثر بالتراث الشعبي والثقافة القوقازية.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" y="4572000"/>
            <a:ext cx="8229600" cy="365760"/>
          </a:xfrm>
          <a:prstGeom prst="roundRect">
            <a:avLst/>
          </a:prstGeom>
          <a:solidFill>
            <a:srgbClr val="5A8CC8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أهم أعماله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400"/>
            </a:pPr>
            <a:r>
              <a:t>كتابه الأشهر *داغستان بلدي* الذي نال انتشارًا عالميًا.</a:t>
            </a:r>
          </a:p>
          <a:p>
            <a:pPr>
              <a:defRPr sz="2400"/>
            </a:pPr>
            <a:r>
              <a:t>ديوان *كتابي* الذي يعبر عن رؤيته للحياة والإنسان.</a:t>
            </a:r>
          </a:p>
          <a:p>
            <a:pPr>
              <a:defRPr sz="2400"/>
            </a:pPr>
            <a:r>
              <a:t>قصائد وطنية وإنسانية مترجمة إلى العديد من اللغات.</a:t>
            </a:r>
          </a:p>
          <a:p>
            <a:pPr>
              <a:defRPr sz="2400"/>
            </a:pPr>
            <a:r>
              <a:t>إسهاماته أثرت الأدب الروسي والقوقازي.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" y="4572000"/>
            <a:ext cx="8229600" cy="365760"/>
          </a:xfrm>
          <a:prstGeom prst="roundRect">
            <a:avLst/>
          </a:prstGeom>
          <a:solidFill>
            <a:srgbClr val="5A8CC8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الجوائز والتكريم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400"/>
            </a:pPr>
            <a:r>
              <a:t>حصل على جائزة لينين وهي من أعلى الجوائز السوفيتية.</a:t>
            </a:r>
          </a:p>
          <a:p>
            <a:pPr>
              <a:defRPr sz="2400"/>
            </a:pPr>
            <a:r>
              <a:t>نال لقب شاعر الشعب في داغستان.</a:t>
            </a:r>
          </a:p>
          <a:p>
            <a:pPr>
              <a:defRPr sz="2400"/>
            </a:pPr>
            <a:r>
              <a:t>كرمته مؤسسات ثقافية عالمية.</a:t>
            </a:r>
          </a:p>
          <a:p>
            <a:pPr>
              <a:defRPr sz="2400"/>
            </a:pPr>
            <a:r>
              <a:t>أقيمت له تماثيل ومتاحف بعد وفاته.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" y="4572000"/>
            <a:ext cx="8229600" cy="365760"/>
          </a:xfrm>
          <a:prstGeom prst="roundRect">
            <a:avLst/>
          </a:prstGeom>
          <a:solidFill>
            <a:srgbClr val="5A8CC8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رحيله وإرثه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400"/>
            </a:pPr>
            <a:r>
              <a:t>توفي عام 2003 بعد مسيرة أدبية طويلة.</a:t>
            </a:r>
          </a:p>
          <a:p>
            <a:pPr>
              <a:defRPr sz="2400"/>
            </a:pPr>
            <a:r>
              <a:t>ترك إرثًا ثقافيًا خالداً في الشعر والفكر.</a:t>
            </a:r>
          </a:p>
          <a:p>
            <a:pPr>
              <a:defRPr sz="2400"/>
            </a:pPr>
            <a:r>
              <a:t>لا تزال كتبه تدرّس وتُقرأ في العالم العربي.</a:t>
            </a:r>
          </a:p>
          <a:p>
            <a:pPr>
              <a:defRPr sz="2400"/>
            </a:pPr>
            <a:r>
              <a:t>يُعد رمزًا للسلام والإنسانية.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" y="4572000"/>
            <a:ext cx="8229600" cy="365760"/>
          </a:xfrm>
          <a:prstGeom prst="roundRect">
            <a:avLst/>
          </a:prstGeom>
          <a:solidFill>
            <a:srgbClr val="5A8CC8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