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625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27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98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7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25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71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45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242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8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1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369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35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1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46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757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0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45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6B76AE-4D2C-4D5D-8E2C-B6C1E8CDA130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BAD01AB-3509-4644-8041-0BF589347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976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E2954-167C-C43E-222F-B79600758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2395051"/>
            <a:ext cx="7197726" cy="1949365"/>
          </a:xfrm>
        </p:spPr>
        <p:txBody>
          <a:bodyPr>
            <a:normAutofit fontScale="90000"/>
          </a:bodyPr>
          <a:lstStyle/>
          <a:p>
            <a:br>
              <a:rPr lang="ar-JO" dirty="0"/>
            </a:br>
            <a:br>
              <a:rPr lang="ar-JO" dirty="0"/>
            </a:br>
            <a:br>
              <a:rPr lang="ar-JO" dirty="0"/>
            </a:br>
            <a:r>
              <a:rPr lang="ar-JO" dirty="0"/>
              <a:t>ما هي الخلايا الجذعية؟</a:t>
            </a:r>
            <a:br>
              <a:rPr lang="ar-JO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EBC288-EE9E-569D-9AE7-CC1291E01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2429" y="4344416"/>
            <a:ext cx="7197726" cy="1574799"/>
          </a:xfrm>
        </p:spPr>
        <p:txBody>
          <a:bodyPr>
            <a:normAutofit/>
          </a:bodyPr>
          <a:lstStyle/>
          <a:p>
            <a:r>
              <a:rPr lang="ar-JO" sz="2800" dirty="0"/>
              <a:t>وما هي أنواع الخلايا الجذعية؟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66455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3D9FE-63AD-9956-BE66-D852B2FF1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287" y="435864"/>
            <a:ext cx="10131425" cy="6129528"/>
          </a:xfrm>
        </p:spPr>
        <p:txBody>
          <a:bodyPr>
            <a:normAutofit fontScale="90000"/>
          </a:bodyPr>
          <a:lstStyle/>
          <a:p>
            <a:pPr algn="r"/>
            <a:br>
              <a:rPr lang="en-US" dirty="0"/>
            </a:br>
            <a:r>
              <a:rPr lang="ar-JO" dirty="0"/>
              <a:t>الخلايا الجذعية: هي خلايا بدائية غير مختصة وغير مكتملة الانقسام ولا تشبع أي خلية متخصصة.</a:t>
            </a:r>
            <a:br>
              <a:rPr lang="en-US" dirty="0"/>
            </a:br>
            <a:r>
              <a:rPr lang="ar-JO" dirty="0"/>
              <a:t>وللخلايا الجذعية أربعة أنواع, وهي:</a:t>
            </a:r>
            <a:br>
              <a:rPr lang="en-US" dirty="0"/>
            </a:br>
            <a:r>
              <a:rPr lang="ar-JO" dirty="0"/>
              <a:t>1-الخلايا الجذعية الجنينية</a:t>
            </a:r>
            <a:br>
              <a:rPr lang="en-US" dirty="0"/>
            </a:br>
            <a:br>
              <a:rPr lang="en-US" dirty="0"/>
            </a:br>
            <a:r>
              <a:rPr lang="ar-JO" dirty="0"/>
              <a:t>2-الخلايا الجذعية البالغة</a:t>
            </a:r>
            <a:br>
              <a:rPr lang="en-US" dirty="0"/>
            </a:br>
            <a:br>
              <a:rPr lang="en-US" dirty="0"/>
            </a:br>
            <a:r>
              <a:rPr lang="ar-JO" dirty="0"/>
              <a:t>3-الخلايا الجذعية الوسيطة</a:t>
            </a:r>
            <a:br>
              <a:rPr lang="en-US" dirty="0"/>
            </a:br>
            <a:br>
              <a:rPr lang="en-US" dirty="0"/>
            </a:br>
            <a:r>
              <a:rPr lang="ar-JO" dirty="0"/>
              <a:t>4-الخلايا الجذعية المحفزة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065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5C1B7-B78C-DABE-8C52-3C6C6C534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749807"/>
            <a:ext cx="10131425" cy="1392259"/>
          </a:xfrm>
        </p:spPr>
        <p:txBody>
          <a:bodyPr>
            <a:normAutofit fontScale="90000"/>
          </a:bodyPr>
          <a:lstStyle/>
          <a:p>
            <a:pPr algn="r"/>
            <a:r>
              <a:rPr lang="ar-JO" dirty="0"/>
              <a:t>ومن اهم أنواع الخلايا الجذعية هي الخلايا الجذعية </a:t>
            </a:r>
            <a:r>
              <a:rPr lang="ar-JO" b="1" dirty="0" err="1"/>
              <a:t>للاسنان</a:t>
            </a:r>
            <a:r>
              <a:rPr lang="ar-JO" b="1" dirty="0"/>
              <a:t>.</a:t>
            </a:r>
            <a:br>
              <a:rPr lang="ar-JO" b="1" dirty="0"/>
            </a:br>
            <a:r>
              <a:rPr lang="ar-JO" dirty="0"/>
              <a:t>ولكن, ما هي الخلايا الجذعية </a:t>
            </a:r>
            <a:r>
              <a:rPr lang="ar-JO" dirty="0" err="1"/>
              <a:t>للاسنان</a:t>
            </a:r>
            <a:r>
              <a:rPr lang="ar-JO" dirty="0"/>
              <a:t>؟ </a:t>
            </a:r>
            <a:r>
              <a:rPr lang="ar-JO" u="sng" dirty="0"/>
              <a:t>هي خلايا غير </a:t>
            </a:r>
            <a:r>
              <a:rPr lang="ar-JO" u="sng" dirty="0" err="1"/>
              <a:t>متصصة</a:t>
            </a:r>
            <a:r>
              <a:rPr lang="ar-JO" u="sng" dirty="0"/>
              <a:t> يمكن ان تتحول الى خلايا أخرى متخصصة في الجسم.</a:t>
            </a:r>
            <a:br>
              <a:rPr lang="ar-JO" dirty="0"/>
            </a:br>
            <a:br>
              <a:rPr lang="ar-JO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B9B83-5523-5FE6-AA70-10E80FFAC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r>
              <a:rPr lang="ar-JO" dirty="0"/>
              <a:t>يبين الشكل الاتي الخلايا الجذعية </a:t>
            </a:r>
            <a:r>
              <a:rPr lang="ar-JO" dirty="0" err="1"/>
              <a:t>للاسنان</a:t>
            </a:r>
            <a:r>
              <a:rPr lang="ar-JO" dirty="0"/>
              <a:t> وفوائدها</a:t>
            </a:r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1EB549-1F5D-4F24-5933-3762F5797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704" y="2507742"/>
            <a:ext cx="9902951" cy="3966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43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2F548-9765-777C-BA8D-01ED62B53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5864352"/>
          </a:xfrm>
        </p:spPr>
        <p:txBody>
          <a:bodyPr>
            <a:normAutofit fontScale="90000"/>
          </a:bodyPr>
          <a:lstStyle/>
          <a:p>
            <a:pPr algn="r"/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r>
              <a:rPr lang="ar-JO" dirty="0"/>
              <a:t>ما هي أهمية الخلايا الجذعية </a:t>
            </a:r>
            <a:r>
              <a:rPr lang="ar-JO" dirty="0" err="1"/>
              <a:t>للاسنان</a:t>
            </a:r>
            <a:r>
              <a:rPr lang="ar-JO" dirty="0"/>
              <a:t>؟</a:t>
            </a:r>
            <a:br>
              <a:rPr lang="ar-JO" dirty="0"/>
            </a:br>
            <a:r>
              <a:rPr lang="ar-JO" dirty="0"/>
              <a:t>للخلايا الجذعية </a:t>
            </a:r>
            <a:r>
              <a:rPr lang="ar-JO" dirty="0" err="1"/>
              <a:t>للاسنان</a:t>
            </a:r>
            <a:r>
              <a:rPr lang="ar-JO" dirty="0"/>
              <a:t> فوائد مهمة جدا للإنسان, ومنها:</a:t>
            </a: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r>
              <a:rPr lang="ar-JO" dirty="0"/>
              <a:t>  </a:t>
            </a: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br>
              <a:rPr lang="ar-JO" dirty="0"/>
            </a:b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6F2382-9712-1DE3-CFF5-15D99DF58D8C}"/>
              </a:ext>
            </a:extLst>
          </p:cNvPr>
          <p:cNvSpPr/>
          <p:nvPr/>
        </p:nvSpPr>
        <p:spPr>
          <a:xfrm>
            <a:off x="6528816" y="2651760"/>
            <a:ext cx="4114800" cy="304495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400" dirty="0"/>
              <a:t>اعادة بناء الاسنان</a:t>
            </a:r>
          </a:p>
          <a:p>
            <a:pPr algn="ctr"/>
            <a:r>
              <a:rPr lang="ar-JO" sz="4400" dirty="0"/>
              <a:t>المفقودة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E23939-9A76-6AFA-82FA-85D179DDE1C5}"/>
              </a:ext>
            </a:extLst>
          </p:cNvPr>
          <p:cNvSpPr/>
          <p:nvPr/>
        </p:nvSpPr>
        <p:spPr>
          <a:xfrm>
            <a:off x="1088136" y="2651760"/>
            <a:ext cx="3913632" cy="304495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400" dirty="0"/>
              <a:t>تسهم في اصلاح</a:t>
            </a:r>
          </a:p>
          <a:p>
            <a:pPr algn="ctr"/>
            <a:r>
              <a:rPr lang="ar-JO" sz="4400" dirty="0"/>
              <a:t>الاسنان التالفة في</a:t>
            </a:r>
          </a:p>
          <a:p>
            <a:pPr algn="ctr"/>
            <a:r>
              <a:rPr lang="ar-JO" sz="4400"/>
              <a:t>مراحلها الاولى</a:t>
            </a:r>
            <a:endParaRPr lang="en-US" sz="4400"/>
          </a:p>
        </p:txBody>
      </p:sp>
    </p:spTree>
    <p:extLst>
      <p:ext uri="{BB962C8B-B14F-4D97-AF65-F5344CB8AC3E}">
        <p14:creationId xmlns:p14="http://schemas.microsoft.com/office/powerpoint/2010/main" val="14574701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50</TotalTime>
  <Words>154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Celestial</vt:lpstr>
      <vt:lpstr>   ما هي الخلايا الجذعية؟ </vt:lpstr>
      <vt:lpstr> الخلايا الجذعية: هي خلايا بدائية غير مختصة وغير مكتملة الانقسام ولا تشبع أي خلية متخصصة. وللخلايا الجذعية أربعة أنواع, وهي: 1-الخلايا الجذعية الجنينية  2-الخلايا الجذعية البالغة  3-الخلايا الجذعية الوسيطة  4-الخلايا الجذعية المحفزة   </vt:lpstr>
      <vt:lpstr>ومن اهم أنواع الخلايا الجذعية هي الخلايا الجذعية للاسنان. ولكن, ما هي الخلايا الجذعية للاسنان؟ هي خلايا غير متصصة يمكن ان تتحول الى خلايا أخرى متخصصة في الجسم.  </vt:lpstr>
      <vt:lpstr>    ما هي أهمية الخلايا الجذعية للاسنان؟ للخلايا الجذعية للاسنان فوائد مهمة جدا للإنسان, ومنها: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2025-11-20T16:32:02Z</dcterms:created>
  <dcterms:modified xsi:type="dcterms:W3CDTF">2025-11-21T15:51:53Z</dcterms:modified>
</cp:coreProperties>
</file>