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F029C5-C9C5-4AE1-877C-E399119FA5CF}">
          <p14:sldIdLst>
            <p14:sldId id="256"/>
            <p14:sldId id="257"/>
            <p14:sldId id="258"/>
          </p14:sldIdLst>
        </p14:section>
        <p14:section name="Untitled Section" id="{943A1020-2D9D-42DB-9C98-C5B68F3C5E5C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2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6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5902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26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034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83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77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5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29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0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3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9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75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8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2505-BC49-4E89-86AB-5A7885F7D2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7C55EA-CCA0-4A36-837B-1B27D5910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4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918A-F8D5-247A-9581-96A3DFAF1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6152"/>
            <a:ext cx="9144000" cy="2697480"/>
          </a:xfrm>
        </p:spPr>
        <p:txBody>
          <a:bodyPr>
            <a:normAutofit/>
          </a:bodyPr>
          <a:lstStyle/>
          <a:p>
            <a:r>
              <a:rPr lang="ar-JO" dirty="0"/>
              <a:t>ما هي تصنيفات الكائنات الحية؟</a:t>
            </a:r>
            <a:br>
              <a:rPr lang="ar-JO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A6B51-7B36-5A22-BFD7-FE0505317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7528" y="3191257"/>
            <a:ext cx="9144000" cy="1974468"/>
          </a:xfrm>
        </p:spPr>
        <p:txBody>
          <a:bodyPr>
            <a:normAutofit/>
          </a:bodyPr>
          <a:lstStyle/>
          <a:p>
            <a:r>
              <a:rPr lang="ar-JO" sz="3200" dirty="0"/>
              <a:t>وما هي أسس الكائنات الحية؟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847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C4E6A-A9F7-B9C0-5D80-A63CABB30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941576"/>
          </a:xfrm>
        </p:spPr>
        <p:txBody>
          <a:bodyPr/>
          <a:lstStyle/>
          <a:p>
            <a:pPr algn="r"/>
            <a:r>
              <a:rPr lang="ar-JO" dirty="0"/>
              <a:t>لكن فالبداية, كيف تتصنف الكائنات الحية الى أسس؟ عن طريق </a:t>
            </a:r>
            <a:r>
              <a:rPr lang="ar-JO" b="1" u="sng" dirty="0"/>
              <a:t>النظام الهرمي المتسلسل من النوع الى مملكة الكائن.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A43E5-9C73-DB6C-497D-C8645741B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68880"/>
            <a:ext cx="8596668" cy="4288536"/>
          </a:xfrm>
        </p:spPr>
        <p:txBody>
          <a:bodyPr>
            <a:normAutofit/>
          </a:bodyPr>
          <a:lstStyle/>
          <a:p>
            <a:pPr algn="r"/>
            <a:r>
              <a:rPr lang="ar-JO" sz="2000" dirty="0"/>
              <a:t>يبين الشكل الاتي نظام الهرم لتصنيف الكائنات الحية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C65399-74BC-DE50-2FBC-F9A039D58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246" y="2850485"/>
            <a:ext cx="6021172" cy="360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3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DB232-688A-F046-EBB1-12395BFD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918" y="1568196"/>
            <a:ext cx="8596668" cy="3721608"/>
          </a:xfrm>
        </p:spPr>
        <p:txBody>
          <a:bodyPr/>
          <a:lstStyle/>
          <a:p>
            <a:pPr algn="r"/>
            <a:r>
              <a:rPr lang="ar-JO" dirty="0"/>
              <a:t>كيف من الممكن تصنيف الكائنات الحية؟</a:t>
            </a:r>
            <a:br>
              <a:rPr lang="ar-JO" dirty="0"/>
            </a:br>
            <a:r>
              <a:rPr lang="ar-JO" dirty="0"/>
              <a:t>-</a:t>
            </a:r>
            <a:r>
              <a:rPr lang="ar-JO" u="sng" dirty="0"/>
              <a:t>عن طريق تنظيم الكائنات الى مجموعات بناء على خصائصها المشتركة؛ لتسهيل دراستها وفهمها.</a:t>
            </a:r>
            <a:br>
              <a:rPr lang="en-US" u="sng" dirty="0"/>
            </a:br>
            <a:r>
              <a:rPr lang="en-US" u="sng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7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BD3E4-0BC2-A61C-5E8A-4707D4852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54" y="554736"/>
            <a:ext cx="8596668" cy="5580888"/>
          </a:xfrm>
        </p:spPr>
        <p:txBody>
          <a:bodyPr>
            <a:normAutofit/>
          </a:bodyPr>
          <a:lstStyle/>
          <a:p>
            <a:pPr algn="r"/>
            <a:r>
              <a:rPr lang="ar-JO" sz="4000" dirty="0"/>
              <a:t>ومن الأمثلة على تصنيف الكائنات الحية:</a:t>
            </a:r>
            <a:br>
              <a:rPr lang="ar-JO" sz="4000" dirty="0"/>
            </a:br>
            <a:br>
              <a:rPr lang="ar-JO" sz="4000" dirty="0"/>
            </a:br>
            <a:r>
              <a:rPr lang="ar-JO" sz="4000" dirty="0"/>
              <a:t>-القطط والكلاب والغزال        </a:t>
            </a:r>
            <a:r>
              <a:rPr lang="ar-JO" sz="4000" b="1" dirty="0"/>
              <a:t> الثديات</a:t>
            </a:r>
            <a:br>
              <a:rPr lang="ar-JO" sz="4000" b="1" dirty="0"/>
            </a:br>
            <a:br>
              <a:rPr lang="ar-JO" sz="4000" b="1" dirty="0"/>
            </a:br>
            <a:r>
              <a:rPr lang="ar-JO" sz="4000" b="1" dirty="0"/>
              <a:t>-</a:t>
            </a:r>
            <a:r>
              <a:rPr lang="ar-JO" sz="4000" dirty="0"/>
              <a:t>الأسماك والحيتان              </a:t>
            </a:r>
            <a:r>
              <a:rPr lang="ar-JO" sz="4000" b="1" dirty="0"/>
              <a:t>البحرية</a:t>
            </a:r>
            <a:br>
              <a:rPr lang="ar-JO" sz="4000" b="1" dirty="0"/>
            </a:br>
            <a:br>
              <a:rPr lang="ar-JO" sz="4000" b="1" dirty="0"/>
            </a:br>
            <a:r>
              <a:rPr lang="ar-JO" sz="4000" dirty="0"/>
              <a:t>-الببغاء والعصافير                 </a:t>
            </a:r>
            <a:r>
              <a:rPr lang="ar-JO" sz="4000" b="1" dirty="0"/>
              <a:t>الطيور</a:t>
            </a:r>
            <a:br>
              <a:rPr lang="ar-JO" sz="4000" b="1" dirty="0"/>
            </a:br>
            <a:endParaRPr lang="en-US" sz="4000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0BEABCEC-C48E-5543-6FC9-18FFA52376BE}"/>
              </a:ext>
            </a:extLst>
          </p:cNvPr>
          <p:cNvSpPr/>
          <p:nvPr/>
        </p:nvSpPr>
        <p:spPr>
          <a:xfrm flipH="1">
            <a:off x="3337559" y="1929384"/>
            <a:ext cx="950975" cy="5852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FB4EC0F6-EF99-B93C-A457-48E671D19C34}"/>
              </a:ext>
            </a:extLst>
          </p:cNvPr>
          <p:cNvSpPr/>
          <p:nvPr/>
        </p:nvSpPr>
        <p:spPr>
          <a:xfrm flipH="1">
            <a:off x="3337559" y="3136392"/>
            <a:ext cx="1837945" cy="5852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E44D4FB9-4EE3-4E3A-05ED-BEBB09A6981E}"/>
              </a:ext>
            </a:extLst>
          </p:cNvPr>
          <p:cNvSpPr/>
          <p:nvPr/>
        </p:nvSpPr>
        <p:spPr>
          <a:xfrm flipH="1">
            <a:off x="3337558" y="4352544"/>
            <a:ext cx="2221991" cy="6035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70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</TotalTime>
  <Words>95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ما هي تصنيفات الكائنات الحية؟ </vt:lpstr>
      <vt:lpstr>لكن فالبداية, كيف تتصنف الكائنات الحية الى أسس؟ عن طريق النظام الهرمي المتسلسل من النوع الى مملكة الكائن.</vt:lpstr>
      <vt:lpstr>كيف من الممكن تصنيف الكائنات الحية؟ -عن طريق تنظيم الكائنات الى مجموعات بناء على خصائصها المشتركة؛ لتسهيل دراستها وفهمها.  </vt:lpstr>
      <vt:lpstr>ومن الأمثلة على تصنيف الكائنات الحية:  -القطط والكلاب والغزال         الثديات  -الأسماك والحيتان              البحرية  -الببغاء والعصافير                 الطيور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3</cp:revision>
  <dcterms:created xsi:type="dcterms:W3CDTF">2025-11-19T12:46:10Z</dcterms:created>
  <dcterms:modified xsi:type="dcterms:W3CDTF">2025-11-20T16:20:33Z</dcterms:modified>
</cp:coreProperties>
</file>