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 snapToGrid="0" snapToObjects="1">
      <p:cViewPr varScale="1">
        <p:scale>
          <a:sx n="81" d="100"/>
          <a:sy n="81" d="100"/>
        </p:scale>
        <p:origin x="1493" y="5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24600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5837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7107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98886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16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3873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14391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13215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6197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11569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1543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5487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261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7689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880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93087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75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44601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ar-JO" sz="4400" dirty="0"/>
              <a:t>معمل جيوجبرا                 </a:t>
            </a:r>
            <a:endParaRPr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err="1"/>
              <a:t>معمل</a:t>
            </a:r>
            <a:r>
              <a:rPr dirty="0"/>
              <a:t> </a:t>
            </a:r>
            <a:r>
              <a:rPr dirty="0" err="1"/>
              <a:t>جيوجب</a:t>
            </a:r>
            <a:r>
              <a:rPr lang="ar-JO" dirty="0"/>
              <a:t>ر</a:t>
            </a:r>
            <a:r>
              <a:rPr dirty="0"/>
              <a:t>ا </a:t>
            </a:r>
            <a:r>
              <a:rPr dirty="0" err="1"/>
              <a:t>للرياضيات</a:t>
            </a:r>
            <a:endParaRPr dirty="0"/>
          </a:p>
          <a:p>
            <a:r>
              <a:rPr dirty="0" err="1"/>
              <a:t>الصف</a:t>
            </a:r>
            <a:r>
              <a:rPr dirty="0"/>
              <a:t> </a:t>
            </a:r>
            <a:r>
              <a:rPr dirty="0" err="1"/>
              <a:t>التاسع</a:t>
            </a:r>
            <a:endParaRPr dirty="0"/>
          </a:p>
          <a:p>
            <a:r>
              <a:rPr dirty="0" err="1"/>
              <a:t>إعداد</a:t>
            </a:r>
            <a:r>
              <a:rPr dirty="0"/>
              <a:t>: </a:t>
            </a:r>
            <a:r>
              <a:rPr dirty="0" err="1"/>
              <a:t>يوسف</a:t>
            </a:r>
            <a:r>
              <a:rPr dirty="0"/>
              <a:t> </a:t>
            </a:r>
            <a:r>
              <a:rPr dirty="0" err="1"/>
              <a:t>فريح</a:t>
            </a:r>
            <a:endParaRPr dirty="0"/>
          </a:p>
        </p:txBody>
      </p:sp>
    </p:spTree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فكرة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إنشاء معمل رقمي باستخدام برنامج جيوجبرا لمساعدة طلاب الصف التاسع على فهم المفاهيم الرياضية من خلال التفاعل والرسوم البيانية.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أهداف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تعزيز فهم الطلاب للمفاهيم الهندسية والجبرية.</a:t>
            </a:r>
          </a:p>
          <a:p>
            <a:r>
              <a:t>- جعل التعلم أكثر متعة وتفاعلاً.</a:t>
            </a:r>
          </a:p>
          <a:p>
            <a:r>
              <a:t>- تطوير مهارات استخدام التقنيات الحديثة.</a:t>
            </a:r>
          </a:p>
          <a:p>
            <a:r>
              <a:t>- تحسين التفكير التحليلي لدى الطلاب.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آلية التنفيذ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تجهيز أجهزة حاسوب مناسبة.</a:t>
            </a:r>
          </a:p>
          <a:p>
            <a:r>
              <a:t>- تنزيل برنامج جيوجبرا.</a:t>
            </a:r>
          </a:p>
          <a:p>
            <a:r>
              <a:t>- تدريب الطلاب على استخدام الأدوات الأساسية.</a:t>
            </a:r>
          </a:p>
          <a:p>
            <a:r>
              <a:t>- تنفيذ حصص تطبيقية على البرنامج.</a:t>
            </a:r>
          </a:p>
          <a:p>
            <a:r>
              <a:t>- تقييم الطلاب من خلال أنشطة تفاعلية.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المستلزمات والتكلفة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أجهزة كمبيوتر أو لابتوبات.</a:t>
            </a:r>
          </a:p>
          <a:p>
            <a:r>
              <a:t>- برنامج جيوجبرا (مجاني).</a:t>
            </a:r>
          </a:p>
          <a:p>
            <a:r>
              <a:t>- سبورة ذكية (اختياري).</a:t>
            </a:r>
          </a:p>
          <a:p>
            <a:r>
              <a:t>- تكلفة تقديرية: بسيطة وتعتمد على عدد الأجهزة.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النتائج المتوقعة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تحسين فهم الطلاب للرياضيات.</a:t>
            </a:r>
          </a:p>
          <a:p>
            <a:r>
              <a:t>- زيادة مشاركتهم داخل الحصة.</a:t>
            </a:r>
          </a:p>
          <a:p>
            <a:r>
              <a:t>- اكتساب مهارات تقنية جديدة.</a:t>
            </a:r>
          </a:p>
          <a:p>
            <a:r>
              <a:t>- رفع مستوى الأداء الأكاديمي.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7</TotalTime>
  <Words>158</Words>
  <Application>Microsoft Office PowerPoint</Application>
  <PresentationFormat>On-screen Show (4:3)</PresentationFormat>
  <Paragraphs>27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Celestial</vt:lpstr>
      <vt:lpstr>معمل جيوجبرا                 </vt:lpstr>
      <vt:lpstr>فكرة المشروع</vt:lpstr>
      <vt:lpstr>أهداف المشروع</vt:lpstr>
      <vt:lpstr>آلية التنفيذ</vt:lpstr>
      <vt:lpstr>المستلزمات والتكلفة</vt:lpstr>
      <vt:lpstr>النتائج المتوقعة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yousef fraij</cp:lastModifiedBy>
  <cp:revision>2</cp:revision>
  <dcterms:created xsi:type="dcterms:W3CDTF">2013-01-27T09:14:16Z</dcterms:created>
  <dcterms:modified xsi:type="dcterms:W3CDTF">2025-11-19T14:52:06Z</dcterms:modified>
  <cp:category/>
</cp:coreProperties>
</file>