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Abhaya Libre" panose="020B0604020202020204" charset="0"/>
      <p:regular r:id="rId11"/>
      <p:bold r:id="rId12"/>
    </p:embeddedFont>
    <p:embeddedFont>
      <p:font typeface="Anaheim" panose="020B0604020202020204" charset="0"/>
      <p:regular r:id="rId13"/>
      <p:bold r:id="rId14"/>
    </p:embeddedFont>
    <p:embeddedFont>
      <p:font typeface="Dubai" panose="020B0503030403030204" pitchFamily="34" charset="-78"/>
      <p:regular r:id="rId15"/>
      <p:bold r:id="rId16"/>
    </p:embeddedFont>
    <p:embeddedFont>
      <p:font typeface="Dubai Medium" panose="020B0603030403030204" pitchFamily="34" charset="-78"/>
      <p:regular r:id="rId17"/>
    </p:embeddedFont>
    <p:embeddedFont>
      <p:font typeface="Fredoka" panose="020B0604020202020204" charset="-79"/>
      <p:regular r:id="rId18"/>
      <p:bold r:id="rId19"/>
    </p:embeddedFont>
    <p:embeddedFont>
      <p:font typeface="Fredoka One" panose="02000000000000000000" pitchFamily="2" charset="0"/>
      <p:regular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52a7caf94b_1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152a7caf94b_1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152a7caf94b_1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152a7caf94b_1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52a7caf94b_1_2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152a7caf94b_1_2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152a7caf94b_1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152a7caf94b_1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20888b468a0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20888b468a0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2083bc4f315_1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2083bc4f315_1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52a7caf94b_1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152a7caf94b_1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3336338"/>
            <a:ext cx="9143957" cy="2019576"/>
          </a:xfrm>
          <a:custGeom>
            <a:avLst/>
            <a:gdLst/>
            <a:ahLst/>
            <a:cxnLst/>
            <a:rect l="l" t="t" r="r" b="b"/>
            <a:pathLst>
              <a:path w="54494" h="25077" extrusionOk="0">
                <a:moveTo>
                  <a:pt x="0" y="0"/>
                </a:moveTo>
                <a:lnTo>
                  <a:pt x="0" y="25076"/>
                </a:lnTo>
                <a:lnTo>
                  <a:pt x="54494" y="25076"/>
                </a:lnTo>
                <a:lnTo>
                  <a:pt x="544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82500" y="3486150"/>
            <a:ext cx="54975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782500" y="539500"/>
            <a:ext cx="5652600" cy="28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181800" y="290525"/>
            <a:ext cx="497950" cy="497950"/>
          </a:xfrm>
          <a:custGeom>
            <a:avLst/>
            <a:gdLst/>
            <a:ahLst/>
            <a:cxnLst/>
            <a:rect l="l" t="t" r="r" b="b"/>
            <a:pathLst>
              <a:path w="19918" h="19918" extrusionOk="0">
                <a:moveTo>
                  <a:pt x="6853" y="0"/>
                </a:moveTo>
                <a:lnTo>
                  <a:pt x="6853" y="6853"/>
                </a:lnTo>
                <a:lnTo>
                  <a:pt x="0" y="6853"/>
                </a:lnTo>
                <a:lnTo>
                  <a:pt x="0" y="13064"/>
                </a:lnTo>
                <a:lnTo>
                  <a:pt x="6853" y="13064"/>
                </a:lnTo>
                <a:lnTo>
                  <a:pt x="6853" y="19917"/>
                </a:lnTo>
                <a:lnTo>
                  <a:pt x="13065" y="19917"/>
                </a:lnTo>
                <a:lnTo>
                  <a:pt x="13065" y="13064"/>
                </a:lnTo>
                <a:lnTo>
                  <a:pt x="19917" y="13064"/>
                </a:lnTo>
                <a:lnTo>
                  <a:pt x="19917" y="6853"/>
                </a:lnTo>
                <a:lnTo>
                  <a:pt x="13065" y="6853"/>
                </a:lnTo>
                <a:lnTo>
                  <a:pt x="13065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978600" y="4407625"/>
            <a:ext cx="497954" cy="497954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15275" y="164175"/>
            <a:ext cx="497950" cy="497950"/>
          </a:xfrm>
          <a:custGeom>
            <a:avLst/>
            <a:gdLst/>
            <a:ahLst/>
            <a:cxnLst/>
            <a:rect l="l" t="t" r="r" b="b"/>
            <a:pathLst>
              <a:path w="19918" h="19918" extrusionOk="0">
                <a:moveTo>
                  <a:pt x="6853" y="0"/>
                </a:moveTo>
                <a:lnTo>
                  <a:pt x="6853" y="6853"/>
                </a:lnTo>
                <a:lnTo>
                  <a:pt x="0" y="6853"/>
                </a:lnTo>
                <a:lnTo>
                  <a:pt x="0" y="13064"/>
                </a:lnTo>
                <a:lnTo>
                  <a:pt x="6853" y="13064"/>
                </a:lnTo>
                <a:lnTo>
                  <a:pt x="6853" y="19917"/>
                </a:lnTo>
                <a:lnTo>
                  <a:pt x="13065" y="19917"/>
                </a:lnTo>
                <a:lnTo>
                  <a:pt x="13065" y="13064"/>
                </a:lnTo>
                <a:lnTo>
                  <a:pt x="19917" y="13064"/>
                </a:lnTo>
                <a:lnTo>
                  <a:pt x="19917" y="6853"/>
                </a:lnTo>
                <a:lnTo>
                  <a:pt x="13065" y="6853"/>
                </a:lnTo>
                <a:lnTo>
                  <a:pt x="13065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661350" y="1179950"/>
            <a:ext cx="387057" cy="387057"/>
          </a:xfrm>
          <a:custGeom>
            <a:avLst/>
            <a:gdLst/>
            <a:ahLst/>
            <a:cxnLst/>
            <a:rect l="l" t="t" r="r" b="b"/>
            <a:pathLst>
              <a:path w="19918" h="19918" extrusionOk="0">
                <a:moveTo>
                  <a:pt x="6853" y="0"/>
                </a:moveTo>
                <a:lnTo>
                  <a:pt x="6853" y="6853"/>
                </a:lnTo>
                <a:lnTo>
                  <a:pt x="0" y="6853"/>
                </a:lnTo>
                <a:lnTo>
                  <a:pt x="0" y="13064"/>
                </a:lnTo>
                <a:lnTo>
                  <a:pt x="6853" y="13064"/>
                </a:lnTo>
                <a:lnTo>
                  <a:pt x="6853" y="19917"/>
                </a:lnTo>
                <a:lnTo>
                  <a:pt x="13065" y="19917"/>
                </a:lnTo>
                <a:lnTo>
                  <a:pt x="13065" y="13064"/>
                </a:lnTo>
                <a:lnTo>
                  <a:pt x="19917" y="13064"/>
                </a:lnTo>
                <a:lnTo>
                  <a:pt x="19917" y="6853"/>
                </a:lnTo>
                <a:lnTo>
                  <a:pt x="13065" y="6853"/>
                </a:lnTo>
                <a:lnTo>
                  <a:pt x="13065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086025" y="232288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795975" y="4485963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>
            <a:spLocks noGrp="1"/>
          </p:cNvSpPr>
          <p:nvPr>
            <p:ph type="title" hasCustomPrompt="1"/>
          </p:nvPr>
        </p:nvSpPr>
        <p:spPr>
          <a:xfrm>
            <a:off x="1635175" y="1364400"/>
            <a:ext cx="6011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body" idx="1"/>
          </p:nvPr>
        </p:nvSpPr>
        <p:spPr>
          <a:xfrm>
            <a:off x="1883100" y="3327900"/>
            <a:ext cx="5377800" cy="4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/>
          <p:nvPr/>
        </p:nvSpPr>
        <p:spPr>
          <a:xfrm>
            <a:off x="0" y="4515200"/>
            <a:ext cx="9143957" cy="628304"/>
          </a:xfrm>
          <a:custGeom>
            <a:avLst/>
            <a:gdLst/>
            <a:ahLst/>
            <a:cxnLst/>
            <a:rect l="l" t="t" r="r" b="b"/>
            <a:pathLst>
              <a:path w="54494" h="25077" extrusionOk="0">
                <a:moveTo>
                  <a:pt x="0" y="0"/>
                </a:moveTo>
                <a:lnTo>
                  <a:pt x="0" y="25076"/>
                </a:lnTo>
                <a:lnTo>
                  <a:pt x="54494" y="25076"/>
                </a:lnTo>
                <a:lnTo>
                  <a:pt x="544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/>
          </p:nvPr>
        </p:nvSpPr>
        <p:spPr>
          <a:xfrm>
            <a:off x="4218425" y="2205050"/>
            <a:ext cx="4055100" cy="10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2" hasCustomPrompt="1"/>
          </p:nvPr>
        </p:nvSpPr>
        <p:spPr>
          <a:xfrm>
            <a:off x="4218425" y="539500"/>
            <a:ext cx="1941900" cy="17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10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1"/>
          </p:nvPr>
        </p:nvSpPr>
        <p:spPr>
          <a:xfrm>
            <a:off x="4218425" y="3512775"/>
            <a:ext cx="4055100" cy="4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3"/>
          <p:cNvSpPr/>
          <p:nvPr/>
        </p:nvSpPr>
        <p:spPr>
          <a:xfrm>
            <a:off x="8308163" y="189165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3"/>
          <p:cNvSpPr/>
          <p:nvPr/>
        </p:nvSpPr>
        <p:spPr>
          <a:xfrm>
            <a:off x="7370350" y="382375"/>
            <a:ext cx="497950" cy="497950"/>
          </a:xfrm>
          <a:custGeom>
            <a:avLst/>
            <a:gdLst/>
            <a:ahLst/>
            <a:cxnLst/>
            <a:rect l="l" t="t" r="r" b="b"/>
            <a:pathLst>
              <a:path w="19918" h="19918" extrusionOk="0">
                <a:moveTo>
                  <a:pt x="6853" y="0"/>
                </a:moveTo>
                <a:lnTo>
                  <a:pt x="6853" y="6853"/>
                </a:lnTo>
                <a:lnTo>
                  <a:pt x="0" y="6853"/>
                </a:lnTo>
                <a:lnTo>
                  <a:pt x="0" y="13064"/>
                </a:lnTo>
                <a:lnTo>
                  <a:pt x="6853" y="13064"/>
                </a:lnTo>
                <a:lnTo>
                  <a:pt x="6853" y="19917"/>
                </a:lnTo>
                <a:lnTo>
                  <a:pt x="13065" y="19917"/>
                </a:lnTo>
                <a:lnTo>
                  <a:pt x="13065" y="13064"/>
                </a:lnTo>
                <a:lnTo>
                  <a:pt x="19917" y="13064"/>
                </a:lnTo>
                <a:lnTo>
                  <a:pt x="19917" y="6853"/>
                </a:lnTo>
                <a:lnTo>
                  <a:pt x="13065" y="6853"/>
                </a:lnTo>
                <a:lnTo>
                  <a:pt x="13065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3"/>
          <p:cNvSpPr/>
          <p:nvPr/>
        </p:nvSpPr>
        <p:spPr>
          <a:xfrm>
            <a:off x="8224050" y="429275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3"/>
          <p:cNvSpPr/>
          <p:nvPr/>
        </p:nvSpPr>
        <p:spPr>
          <a:xfrm>
            <a:off x="410750" y="475325"/>
            <a:ext cx="497950" cy="497950"/>
          </a:xfrm>
          <a:custGeom>
            <a:avLst/>
            <a:gdLst/>
            <a:ahLst/>
            <a:cxnLst/>
            <a:rect l="l" t="t" r="r" b="b"/>
            <a:pathLst>
              <a:path w="19918" h="19918" extrusionOk="0">
                <a:moveTo>
                  <a:pt x="6853" y="0"/>
                </a:moveTo>
                <a:lnTo>
                  <a:pt x="6853" y="6853"/>
                </a:lnTo>
                <a:lnTo>
                  <a:pt x="0" y="6853"/>
                </a:lnTo>
                <a:lnTo>
                  <a:pt x="0" y="13064"/>
                </a:lnTo>
                <a:lnTo>
                  <a:pt x="6853" y="13064"/>
                </a:lnTo>
                <a:lnTo>
                  <a:pt x="6853" y="19917"/>
                </a:lnTo>
                <a:lnTo>
                  <a:pt x="13065" y="19917"/>
                </a:lnTo>
                <a:lnTo>
                  <a:pt x="13065" y="13064"/>
                </a:lnTo>
                <a:lnTo>
                  <a:pt x="19917" y="13064"/>
                </a:lnTo>
                <a:lnTo>
                  <a:pt x="19917" y="6853"/>
                </a:lnTo>
                <a:lnTo>
                  <a:pt x="13065" y="6853"/>
                </a:lnTo>
                <a:lnTo>
                  <a:pt x="13065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3"/>
          <p:cNvSpPr/>
          <p:nvPr/>
        </p:nvSpPr>
        <p:spPr>
          <a:xfrm>
            <a:off x="6394325" y="4782075"/>
            <a:ext cx="497950" cy="497950"/>
          </a:xfrm>
          <a:custGeom>
            <a:avLst/>
            <a:gdLst/>
            <a:ahLst/>
            <a:cxnLst/>
            <a:rect l="l" t="t" r="r" b="b"/>
            <a:pathLst>
              <a:path w="19918" h="19918" extrusionOk="0">
                <a:moveTo>
                  <a:pt x="6853" y="0"/>
                </a:moveTo>
                <a:lnTo>
                  <a:pt x="6853" y="6853"/>
                </a:lnTo>
                <a:lnTo>
                  <a:pt x="0" y="6853"/>
                </a:lnTo>
                <a:lnTo>
                  <a:pt x="0" y="13064"/>
                </a:lnTo>
                <a:lnTo>
                  <a:pt x="6853" y="13064"/>
                </a:lnTo>
                <a:lnTo>
                  <a:pt x="6853" y="19917"/>
                </a:lnTo>
                <a:lnTo>
                  <a:pt x="13065" y="19917"/>
                </a:lnTo>
                <a:lnTo>
                  <a:pt x="13065" y="13064"/>
                </a:lnTo>
                <a:lnTo>
                  <a:pt x="19917" y="13064"/>
                </a:lnTo>
                <a:lnTo>
                  <a:pt x="19917" y="6853"/>
                </a:lnTo>
                <a:lnTo>
                  <a:pt x="13065" y="6853"/>
                </a:lnTo>
                <a:lnTo>
                  <a:pt x="1306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3"/>
          <p:cNvSpPr/>
          <p:nvPr/>
        </p:nvSpPr>
        <p:spPr>
          <a:xfrm>
            <a:off x="796750" y="4536838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/>
          <p:nvPr/>
        </p:nvSpPr>
        <p:spPr>
          <a:xfrm>
            <a:off x="0" y="4515200"/>
            <a:ext cx="9143957" cy="628304"/>
          </a:xfrm>
          <a:custGeom>
            <a:avLst/>
            <a:gdLst/>
            <a:ahLst/>
            <a:cxnLst/>
            <a:rect l="l" t="t" r="r" b="b"/>
            <a:pathLst>
              <a:path w="54494" h="25077" extrusionOk="0">
                <a:moveTo>
                  <a:pt x="0" y="0"/>
                </a:moveTo>
                <a:lnTo>
                  <a:pt x="0" y="25076"/>
                </a:lnTo>
                <a:lnTo>
                  <a:pt x="54494" y="25076"/>
                </a:lnTo>
                <a:lnTo>
                  <a:pt x="544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702200" y="2205050"/>
            <a:ext cx="4242300" cy="10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2" hasCustomPrompt="1"/>
          </p:nvPr>
        </p:nvSpPr>
        <p:spPr>
          <a:xfrm>
            <a:off x="3002550" y="539500"/>
            <a:ext cx="1941900" cy="17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10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23" name="Google Shape;123;p14"/>
          <p:cNvSpPr txBox="1">
            <a:spLocks noGrp="1"/>
          </p:cNvSpPr>
          <p:nvPr>
            <p:ph type="subTitle" idx="1"/>
          </p:nvPr>
        </p:nvSpPr>
        <p:spPr>
          <a:xfrm>
            <a:off x="702200" y="3512775"/>
            <a:ext cx="4242300" cy="4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14"/>
          <p:cNvSpPr/>
          <p:nvPr/>
        </p:nvSpPr>
        <p:spPr>
          <a:xfrm>
            <a:off x="594100" y="583088"/>
            <a:ext cx="497950" cy="497950"/>
          </a:xfrm>
          <a:custGeom>
            <a:avLst/>
            <a:gdLst/>
            <a:ahLst/>
            <a:cxnLst/>
            <a:rect l="l" t="t" r="r" b="b"/>
            <a:pathLst>
              <a:path w="19918" h="19918" extrusionOk="0">
                <a:moveTo>
                  <a:pt x="6853" y="0"/>
                </a:moveTo>
                <a:lnTo>
                  <a:pt x="6853" y="6853"/>
                </a:lnTo>
                <a:lnTo>
                  <a:pt x="0" y="6853"/>
                </a:lnTo>
                <a:lnTo>
                  <a:pt x="0" y="13064"/>
                </a:lnTo>
                <a:lnTo>
                  <a:pt x="6853" y="13064"/>
                </a:lnTo>
                <a:lnTo>
                  <a:pt x="6853" y="19917"/>
                </a:lnTo>
                <a:lnTo>
                  <a:pt x="13065" y="19917"/>
                </a:lnTo>
                <a:lnTo>
                  <a:pt x="13065" y="13064"/>
                </a:lnTo>
                <a:lnTo>
                  <a:pt x="19917" y="13064"/>
                </a:lnTo>
                <a:lnTo>
                  <a:pt x="19917" y="6853"/>
                </a:lnTo>
                <a:lnTo>
                  <a:pt x="13065" y="6853"/>
                </a:lnTo>
                <a:lnTo>
                  <a:pt x="13065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4"/>
          <p:cNvSpPr/>
          <p:nvPr/>
        </p:nvSpPr>
        <p:spPr>
          <a:xfrm>
            <a:off x="260600" y="212342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702200" y="460857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4"/>
          <p:cNvSpPr/>
          <p:nvPr/>
        </p:nvSpPr>
        <p:spPr>
          <a:xfrm>
            <a:off x="5504988" y="418930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7988538" y="4485963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4"/>
          <p:cNvSpPr/>
          <p:nvPr/>
        </p:nvSpPr>
        <p:spPr>
          <a:xfrm>
            <a:off x="7929483" y="3935172"/>
            <a:ext cx="106791" cy="10679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4"/>
          <p:cNvSpPr/>
          <p:nvPr/>
        </p:nvSpPr>
        <p:spPr>
          <a:xfrm>
            <a:off x="2753138" y="4434525"/>
            <a:ext cx="497950" cy="497950"/>
          </a:xfrm>
          <a:custGeom>
            <a:avLst/>
            <a:gdLst/>
            <a:ahLst/>
            <a:cxnLst/>
            <a:rect l="l" t="t" r="r" b="b"/>
            <a:pathLst>
              <a:path w="19918" h="19918" extrusionOk="0">
                <a:moveTo>
                  <a:pt x="6853" y="0"/>
                </a:moveTo>
                <a:lnTo>
                  <a:pt x="6853" y="6853"/>
                </a:lnTo>
                <a:lnTo>
                  <a:pt x="0" y="6853"/>
                </a:lnTo>
                <a:lnTo>
                  <a:pt x="0" y="13064"/>
                </a:lnTo>
                <a:lnTo>
                  <a:pt x="6853" y="13064"/>
                </a:lnTo>
                <a:lnTo>
                  <a:pt x="6853" y="19917"/>
                </a:lnTo>
                <a:lnTo>
                  <a:pt x="13065" y="19917"/>
                </a:lnTo>
                <a:lnTo>
                  <a:pt x="13065" y="13064"/>
                </a:lnTo>
                <a:lnTo>
                  <a:pt x="19917" y="13064"/>
                </a:lnTo>
                <a:lnTo>
                  <a:pt x="19917" y="6853"/>
                </a:lnTo>
                <a:lnTo>
                  <a:pt x="13065" y="6853"/>
                </a:lnTo>
                <a:lnTo>
                  <a:pt x="1306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4"/>
          <p:cNvSpPr/>
          <p:nvPr/>
        </p:nvSpPr>
        <p:spPr>
          <a:xfrm>
            <a:off x="7743325" y="50032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/>
          <p:nvPr/>
        </p:nvSpPr>
        <p:spPr>
          <a:xfrm>
            <a:off x="25" y="0"/>
            <a:ext cx="9143957" cy="1253787"/>
          </a:xfrm>
          <a:custGeom>
            <a:avLst/>
            <a:gdLst/>
            <a:ahLst/>
            <a:cxnLst/>
            <a:rect l="l" t="t" r="r" b="b"/>
            <a:pathLst>
              <a:path w="54494" h="25077" extrusionOk="0">
                <a:moveTo>
                  <a:pt x="0" y="0"/>
                </a:moveTo>
                <a:lnTo>
                  <a:pt x="0" y="25076"/>
                </a:lnTo>
                <a:lnTo>
                  <a:pt x="54494" y="25076"/>
                </a:lnTo>
                <a:lnTo>
                  <a:pt x="544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1"/>
          </p:nvPr>
        </p:nvSpPr>
        <p:spPr>
          <a:xfrm>
            <a:off x="713230" y="1390563"/>
            <a:ext cx="77175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15"/>
          <p:cNvSpPr/>
          <p:nvPr/>
        </p:nvSpPr>
        <p:spPr>
          <a:xfrm>
            <a:off x="2547675" y="29427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5"/>
          <p:cNvSpPr/>
          <p:nvPr/>
        </p:nvSpPr>
        <p:spPr>
          <a:xfrm>
            <a:off x="4870838" y="20485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5"/>
          <p:cNvSpPr/>
          <p:nvPr/>
        </p:nvSpPr>
        <p:spPr>
          <a:xfrm flipH="1">
            <a:off x="7799075" y="204850"/>
            <a:ext cx="106801" cy="10680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5"/>
          <p:cNvSpPr/>
          <p:nvPr/>
        </p:nvSpPr>
        <p:spPr>
          <a:xfrm>
            <a:off x="256925" y="555413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5"/>
          <p:cNvSpPr/>
          <p:nvPr/>
        </p:nvSpPr>
        <p:spPr>
          <a:xfrm flipH="1">
            <a:off x="8664850" y="204850"/>
            <a:ext cx="106801" cy="10680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5"/>
          <p:cNvSpPr/>
          <p:nvPr/>
        </p:nvSpPr>
        <p:spPr>
          <a:xfrm>
            <a:off x="390300" y="411760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BODY_1_1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/>
          <p:nvPr/>
        </p:nvSpPr>
        <p:spPr>
          <a:xfrm>
            <a:off x="25" y="0"/>
            <a:ext cx="9143957" cy="1253787"/>
          </a:xfrm>
          <a:custGeom>
            <a:avLst/>
            <a:gdLst/>
            <a:ahLst/>
            <a:cxnLst/>
            <a:rect l="l" t="t" r="r" b="b"/>
            <a:pathLst>
              <a:path w="54494" h="25077" extrusionOk="0">
                <a:moveTo>
                  <a:pt x="0" y="0"/>
                </a:moveTo>
                <a:lnTo>
                  <a:pt x="0" y="25076"/>
                </a:lnTo>
                <a:lnTo>
                  <a:pt x="54494" y="25076"/>
                </a:lnTo>
                <a:lnTo>
                  <a:pt x="544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body" idx="1"/>
          </p:nvPr>
        </p:nvSpPr>
        <p:spPr>
          <a:xfrm>
            <a:off x="713225" y="1390580"/>
            <a:ext cx="7717500" cy="9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6"/>
          <p:cNvSpPr/>
          <p:nvPr/>
        </p:nvSpPr>
        <p:spPr>
          <a:xfrm>
            <a:off x="196400" y="33515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6"/>
          <p:cNvSpPr/>
          <p:nvPr/>
        </p:nvSpPr>
        <p:spPr>
          <a:xfrm>
            <a:off x="2149963" y="25005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6"/>
          <p:cNvSpPr/>
          <p:nvPr/>
        </p:nvSpPr>
        <p:spPr>
          <a:xfrm>
            <a:off x="5514163" y="20045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6"/>
          <p:cNvSpPr/>
          <p:nvPr/>
        </p:nvSpPr>
        <p:spPr>
          <a:xfrm>
            <a:off x="8536283" y="688322"/>
            <a:ext cx="106791" cy="10679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6"/>
          <p:cNvSpPr/>
          <p:nvPr/>
        </p:nvSpPr>
        <p:spPr>
          <a:xfrm>
            <a:off x="8240649" y="404363"/>
            <a:ext cx="106801" cy="10680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6"/>
          <p:cNvSpPr/>
          <p:nvPr/>
        </p:nvSpPr>
        <p:spPr>
          <a:xfrm>
            <a:off x="296475" y="454572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6"/>
          <p:cNvSpPr/>
          <p:nvPr/>
        </p:nvSpPr>
        <p:spPr>
          <a:xfrm>
            <a:off x="8125925" y="444722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_2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/>
          <p:nvPr/>
        </p:nvSpPr>
        <p:spPr>
          <a:xfrm>
            <a:off x="0" y="4515200"/>
            <a:ext cx="9143957" cy="628304"/>
          </a:xfrm>
          <a:custGeom>
            <a:avLst/>
            <a:gdLst/>
            <a:ahLst/>
            <a:cxnLst/>
            <a:rect l="l" t="t" r="r" b="b"/>
            <a:pathLst>
              <a:path w="54494" h="25077" extrusionOk="0">
                <a:moveTo>
                  <a:pt x="0" y="0"/>
                </a:moveTo>
                <a:lnTo>
                  <a:pt x="0" y="25076"/>
                </a:lnTo>
                <a:lnTo>
                  <a:pt x="54494" y="25076"/>
                </a:lnTo>
                <a:lnTo>
                  <a:pt x="544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subTitle" idx="1"/>
          </p:nvPr>
        </p:nvSpPr>
        <p:spPr>
          <a:xfrm>
            <a:off x="1936025" y="3675800"/>
            <a:ext cx="5271900" cy="6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6" name="Google Shape;156;p17"/>
          <p:cNvSpPr>
            <a:spLocks noGrp="1"/>
          </p:cNvSpPr>
          <p:nvPr>
            <p:ph type="pic" idx="2"/>
          </p:nvPr>
        </p:nvSpPr>
        <p:spPr>
          <a:xfrm>
            <a:off x="3290100" y="735950"/>
            <a:ext cx="2747100" cy="2092200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713225" y="30541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7"/>
          <p:cNvSpPr/>
          <p:nvPr/>
        </p:nvSpPr>
        <p:spPr>
          <a:xfrm flipH="1">
            <a:off x="965262" y="4649038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7"/>
          <p:cNvSpPr/>
          <p:nvPr/>
        </p:nvSpPr>
        <p:spPr>
          <a:xfrm flipH="1">
            <a:off x="8430725" y="4403813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7"/>
          <p:cNvSpPr/>
          <p:nvPr/>
        </p:nvSpPr>
        <p:spPr>
          <a:xfrm flipH="1">
            <a:off x="573600" y="4025575"/>
            <a:ext cx="106801" cy="10680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7"/>
          <p:cNvSpPr/>
          <p:nvPr/>
        </p:nvSpPr>
        <p:spPr>
          <a:xfrm flipH="1">
            <a:off x="858450" y="3939525"/>
            <a:ext cx="106801" cy="10680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7"/>
          <p:cNvSpPr/>
          <p:nvPr/>
        </p:nvSpPr>
        <p:spPr>
          <a:xfrm flipH="1">
            <a:off x="8117450" y="4185025"/>
            <a:ext cx="106801" cy="10680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7"/>
          <p:cNvSpPr/>
          <p:nvPr/>
        </p:nvSpPr>
        <p:spPr>
          <a:xfrm flipH="1">
            <a:off x="8270750" y="3909450"/>
            <a:ext cx="106801" cy="10680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7"/>
          <p:cNvSpPr/>
          <p:nvPr/>
        </p:nvSpPr>
        <p:spPr>
          <a:xfrm>
            <a:off x="260600" y="212342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7"/>
          <p:cNvSpPr/>
          <p:nvPr/>
        </p:nvSpPr>
        <p:spPr>
          <a:xfrm>
            <a:off x="6342575" y="32387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_1_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/>
          <p:nvPr/>
        </p:nvSpPr>
        <p:spPr>
          <a:xfrm>
            <a:off x="0" y="4515200"/>
            <a:ext cx="9143957" cy="628304"/>
          </a:xfrm>
          <a:custGeom>
            <a:avLst/>
            <a:gdLst/>
            <a:ahLst/>
            <a:cxnLst/>
            <a:rect l="l" t="t" r="r" b="b"/>
            <a:pathLst>
              <a:path w="54494" h="25077" extrusionOk="0">
                <a:moveTo>
                  <a:pt x="0" y="0"/>
                </a:moveTo>
                <a:lnTo>
                  <a:pt x="0" y="25076"/>
                </a:lnTo>
                <a:lnTo>
                  <a:pt x="54494" y="25076"/>
                </a:lnTo>
                <a:lnTo>
                  <a:pt x="544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title"/>
          </p:nvPr>
        </p:nvSpPr>
        <p:spPr>
          <a:xfrm>
            <a:off x="1177998" y="3326535"/>
            <a:ext cx="47982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169" name="Google Shape;169;p18"/>
          <p:cNvSpPr txBox="1">
            <a:spLocks noGrp="1"/>
          </p:cNvSpPr>
          <p:nvPr>
            <p:ph type="subTitle" idx="1"/>
          </p:nvPr>
        </p:nvSpPr>
        <p:spPr>
          <a:xfrm>
            <a:off x="1314062" y="1287325"/>
            <a:ext cx="4526100" cy="19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  <p:sp>
        <p:nvSpPr>
          <p:cNvPr id="170" name="Google Shape;170;p18"/>
          <p:cNvSpPr/>
          <p:nvPr/>
        </p:nvSpPr>
        <p:spPr>
          <a:xfrm>
            <a:off x="614700" y="125330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8"/>
          <p:cNvSpPr/>
          <p:nvPr/>
        </p:nvSpPr>
        <p:spPr>
          <a:xfrm>
            <a:off x="1482650" y="4299038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8"/>
          <p:cNvSpPr/>
          <p:nvPr/>
        </p:nvSpPr>
        <p:spPr>
          <a:xfrm>
            <a:off x="590600" y="346532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8"/>
          <p:cNvSpPr/>
          <p:nvPr/>
        </p:nvSpPr>
        <p:spPr>
          <a:xfrm>
            <a:off x="1041975" y="290525"/>
            <a:ext cx="497950" cy="497950"/>
          </a:xfrm>
          <a:custGeom>
            <a:avLst/>
            <a:gdLst/>
            <a:ahLst/>
            <a:cxnLst/>
            <a:rect l="l" t="t" r="r" b="b"/>
            <a:pathLst>
              <a:path w="19918" h="19918" extrusionOk="0">
                <a:moveTo>
                  <a:pt x="6853" y="0"/>
                </a:moveTo>
                <a:lnTo>
                  <a:pt x="6853" y="6853"/>
                </a:lnTo>
                <a:lnTo>
                  <a:pt x="0" y="6853"/>
                </a:lnTo>
                <a:lnTo>
                  <a:pt x="0" y="13064"/>
                </a:lnTo>
                <a:lnTo>
                  <a:pt x="6853" y="13064"/>
                </a:lnTo>
                <a:lnTo>
                  <a:pt x="6853" y="19917"/>
                </a:lnTo>
                <a:lnTo>
                  <a:pt x="13065" y="19917"/>
                </a:lnTo>
                <a:lnTo>
                  <a:pt x="13065" y="13064"/>
                </a:lnTo>
                <a:lnTo>
                  <a:pt x="19917" y="13064"/>
                </a:lnTo>
                <a:lnTo>
                  <a:pt x="19917" y="6853"/>
                </a:lnTo>
                <a:lnTo>
                  <a:pt x="13065" y="6853"/>
                </a:lnTo>
                <a:lnTo>
                  <a:pt x="13065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8"/>
          <p:cNvSpPr/>
          <p:nvPr/>
        </p:nvSpPr>
        <p:spPr>
          <a:xfrm>
            <a:off x="8386050" y="4436313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8"/>
          <p:cNvSpPr/>
          <p:nvPr/>
        </p:nvSpPr>
        <p:spPr>
          <a:xfrm>
            <a:off x="411500" y="241197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/>
          <p:nvPr/>
        </p:nvSpPr>
        <p:spPr>
          <a:xfrm>
            <a:off x="25" y="0"/>
            <a:ext cx="9143957" cy="1253787"/>
          </a:xfrm>
          <a:custGeom>
            <a:avLst/>
            <a:gdLst/>
            <a:ahLst/>
            <a:cxnLst/>
            <a:rect l="l" t="t" r="r" b="b"/>
            <a:pathLst>
              <a:path w="54494" h="25077" extrusionOk="0">
                <a:moveTo>
                  <a:pt x="0" y="0"/>
                </a:moveTo>
                <a:lnTo>
                  <a:pt x="0" y="25076"/>
                </a:lnTo>
                <a:lnTo>
                  <a:pt x="54494" y="25076"/>
                </a:lnTo>
                <a:lnTo>
                  <a:pt x="544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19"/>
          <p:cNvSpPr/>
          <p:nvPr/>
        </p:nvSpPr>
        <p:spPr>
          <a:xfrm>
            <a:off x="8522983" y="281747"/>
            <a:ext cx="106791" cy="10679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9"/>
          <p:cNvSpPr/>
          <p:nvPr/>
        </p:nvSpPr>
        <p:spPr>
          <a:xfrm>
            <a:off x="6028188" y="281738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9"/>
          <p:cNvSpPr/>
          <p:nvPr/>
        </p:nvSpPr>
        <p:spPr>
          <a:xfrm>
            <a:off x="251550" y="50427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9"/>
          <p:cNvSpPr/>
          <p:nvPr/>
        </p:nvSpPr>
        <p:spPr>
          <a:xfrm>
            <a:off x="151250" y="1832938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9"/>
          <p:cNvSpPr/>
          <p:nvPr/>
        </p:nvSpPr>
        <p:spPr>
          <a:xfrm>
            <a:off x="8238625" y="3348625"/>
            <a:ext cx="497950" cy="497950"/>
          </a:xfrm>
          <a:custGeom>
            <a:avLst/>
            <a:gdLst/>
            <a:ahLst/>
            <a:cxnLst/>
            <a:rect l="l" t="t" r="r" b="b"/>
            <a:pathLst>
              <a:path w="19918" h="19918" extrusionOk="0">
                <a:moveTo>
                  <a:pt x="6853" y="0"/>
                </a:moveTo>
                <a:lnTo>
                  <a:pt x="6853" y="6853"/>
                </a:lnTo>
                <a:lnTo>
                  <a:pt x="0" y="6853"/>
                </a:lnTo>
                <a:lnTo>
                  <a:pt x="0" y="13064"/>
                </a:lnTo>
                <a:lnTo>
                  <a:pt x="6853" y="13064"/>
                </a:lnTo>
                <a:lnTo>
                  <a:pt x="6853" y="19917"/>
                </a:lnTo>
                <a:lnTo>
                  <a:pt x="13065" y="19917"/>
                </a:lnTo>
                <a:lnTo>
                  <a:pt x="13065" y="13064"/>
                </a:lnTo>
                <a:lnTo>
                  <a:pt x="19917" y="13064"/>
                </a:lnTo>
                <a:lnTo>
                  <a:pt x="19917" y="6853"/>
                </a:lnTo>
                <a:lnTo>
                  <a:pt x="13065" y="6853"/>
                </a:lnTo>
                <a:lnTo>
                  <a:pt x="13065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9"/>
          <p:cNvSpPr/>
          <p:nvPr/>
        </p:nvSpPr>
        <p:spPr>
          <a:xfrm>
            <a:off x="3978525" y="472375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9"/>
          <p:cNvSpPr/>
          <p:nvPr/>
        </p:nvSpPr>
        <p:spPr>
          <a:xfrm>
            <a:off x="7476175" y="4510938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9"/>
          <p:cNvSpPr/>
          <p:nvPr/>
        </p:nvSpPr>
        <p:spPr>
          <a:xfrm>
            <a:off x="278775" y="4723738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9"/>
          <p:cNvSpPr/>
          <p:nvPr/>
        </p:nvSpPr>
        <p:spPr>
          <a:xfrm>
            <a:off x="8629783" y="772447"/>
            <a:ext cx="106791" cy="10679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/>
          <p:nvPr/>
        </p:nvSpPr>
        <p:spPr>
          <a:xfrm>
            <a:off x="25" y="0"/>
            <a:ext cx="9143957" cy="1253787"/>
          </a:xfrm>
          <a:custGeom>
            <a:avLst/>
            <a:gdLst/>
            <a:ahLst/>
            <a:cxnLst/>
            <a:rect l="l" t="t" r="r" b="b"/>
            <a:pathLst>
              <a:path w="54494" h="25077" extrusionOk="0">
                <a:moveTo>
                  <a:pt x="0" y="0"/>
                </a:moveTo>
                <a:lnTo>
                  <a:pt x="0" y="25076"/>
                </a:lnTo>
                <a:lnTo>
                  <a:pt x="54494" y="25076"/>
                </a:lnTo>
                <a:lnTo>
                  <a:pt x="544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20"/>
          <p:cNvSpPr/>
          <p:nvPr/>
        </p:nvSpPr>
        <p:spPr>
          <a:xfrm>
            <a:off x="2865675" y="4712363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0"/>
          <p:cNvSpPr/>
          <p:nvPr/>
        </p:nvSpPr>
        <p:spPr>
          <a:xfrm>
            <a:off x="8541575" y="4053988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0"/>
          <p:cNvSpPr/>
          <p:nvPr/>
        </p:nvSpPr>
        <p:spPr>
          <a:xfrm>
            <a:off x="8541575" y="2064113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0"/>
          <p:cNvSpPr/>
          <p:nvPr/>
        </p:nvSpPr>
        <p:spPr>
          <a:xfrm>
            <a:off x="196400" y="73265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0"/>
          <p:cNvSpPr/>
          <p:nvPr/>
        </p:nvSpPr>
        <p:spPr>
          <a:xfrm>
            <a:off x="2936163" y="20947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0"/>
          <p:cNvSpPr/>
          <p:nvPr/>
        </p:nvSpPr>
        <p:spPr>
          <a:xfrm>
            <a:off x="8574658" y="212685"/>
            <a:ext cx="106791" cy="10679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0"/>
          <p:cNvSpPr/>
          <p:nvPr/>
        </p:nvSpPr>
        <p:spPr>
          <a:xfrm>
            <a:off x="7631099" y="242600"/>
            <a:ext cx="106801" cy="10680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0"/>
          <p:cNvSpPr/>
          <p:nvPr/>
        </p:nvSpPr>
        <p:spPr>
          <a:xfrm>
            <a:off x="249275" y="3398938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0" y="4515200"/>
            <a:ext cx="9143957" cy="628304"/>
          </a:xfrm>
          <a:custGeom>
            <a:avLst/>
            <a:gdLst/>
            <a:ahLst/>
            <a:cxnLst/>
            <a:rect l="l" t="t" r="r" b="b"/>
            <a:pathLst>
              <a:path w="54494" h="25077" extrusionOk="0">
                <a:moveTo>
                  <a:pt x="0" y="0"/>
                </a:moveTo>
                <a:lnTo>
                  <a:pt x="0" y="25076"/>
                </a:lnTo>
                <a:lnTo>
                  <a:pt x="54494" y="25076"/>
                </a:lnTo>
                <a:lnTo>
                  <a:pt x="544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1393500" y="2066588"/>
            <a:ext cx="6357000" cy="16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3472200" y="539500"/>
            <a:ext cx="2199600" cy="15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10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2190150" y="3862687"/>
            <a:ext cx="47637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-1059950" y="251654"/>
            <a:ext cx="4284089" cy="4504402"/>
            <a:chOff x="-1059950" y="251654"/>
            <a:chExt cx="4284089" cy="4504402"/>
          </a:xfrm>
        </p:grpSpPr>
        <p:grpSp>
          <p:nvGrpSpPr>
            <p:cNvPr id="24" name="Google Shape;24;p3"/>
            <p:cNvGrpSpPr/>
            <p:nvPr/>
          </p:nvGrpSpPr>
          <p:grpSpPr>
            <a:xfrm rot="8415650">
              <a:off x="-53320" y="518925"/>
              <a:ext cx="2270829" cy="3969861"/>
              <a:chOff x="2177025" y="1164850"/>
              <a:chExt cx="822275" cy="1437500"/>
            </a:xfrm>
          </p:grpSpPr>
          <p:sp>
            <p:nvSpPr>
              <p:cNvPr id="25" name="Google Shape;25;p3"/>
              <p:cNvSpPr/>
              <p:nvPr/>
            </p:nvSpPr>
            <p:spPr>
              <a:xfrm>
                <a:off x="2368775" y="2227025"/>
                <a:ext cx="129650" cy="254475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10179" extrusionOk="0">
                    <a:moveTo>
                      <a:pt x="4770" y="1"/>
                    </a:moveTo>
                    <a:cubicBezTo>
                      <a:pt x="4633" y="1"/>
                      <a:pt x="4503" y="79"/>
                      <a:pt x="4446" y="212"/>
                    </a:cubicBezTo>
                    <a:lnTo>
                      <a:pt x="79" y="9660"/>
                    </a:lnTo>
                    <a:cubicBezTo>
                      <a:pt x="0" y="9843"/>
                      <a:pt x="79" y="10059"/>
                      <a:pt x="262" y="10144"/>
                    </a:cubicBezTo>
                    <a:cubicBezTo>
                      <a:pt x="310" y="10167"/>
                      <a:pt x="361" y="10178"/>
                      <a:pt x="412" y="10178"/>
                    </a:cubicBezTo>
                    <a:cubicBezTo>
                      <a:pt x="546" y="10178"/>
                      <a:pt x="677" y="10100"/>
                      <a:pt x="739" y="9967"/>
                    </a:cubicBezTo>
                    <a:lnTo>
                      <a:pt x="5100" y="519"/>
                    </a:lnTo>
                    <a:cubicBezTo>
                      <a:pt x="5185" y="336"/>
                      <a:pt x="5107" y="120"/>
                      <a:pt x="4924" y="35"/>
                    </a:cubicBezTo>
                    <a:cubicBezTo>
                      <a:pt x="4874" y="12"/>
                      <a:pt x="4821" y="1"/>
                      <a:pt x="47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>
                <a:off x="2457700" y="1164850"/>
                <a:ext cx="541600" cy="1101150"/>
              </a:xfrm>
              <a:custGeom>
                <a:avLst/>
                <a:gdLst/>
                <a:ahLst/>
                <a:cxnLst/>
                <a:rect l="l" t="t" r="r" b="b"/>
                <a:pathLst>
                  <a:path w="21664" h="44046" extrusionOk="0">
                    <a:moveTo>
                      <a:pt x="20545" y="1"/>
                    </a:moveTo>
                    <a:cubicBezTo>
                      <a:pt x="20174" y="1"/>
                      <a:pt x="19818" y="212"/>
                      <a:pt x="19656" y="570"/>
                    </a:cubicBezTo>
                    <a:lnTo>
                      <a:pt x="229" y="42653"/>
                    </a:lnTo>
                    <a:cubicBezTo>
                      <a:pt x="0" y="43143"/>
                      <a:pt x="216" y="43732"/>
                      <a:pt x="706" y="43954"/>
                    </a:cubicBezTo>
                    <a:cubicBezTo>
                      <a:pt x="839" y="44016"/>
                      <a:pt x="979" y="44046"/>
                      <a:pt x="1117" y="44046"/>
                    </a:cubicBezTo>
                    <a:cubicBezTo>
                      <a:pt x="1487" y="44046"/>
                      <a:pt x="1841" y="43834"/>
                      <a:pt x="2008" y="43477"/>
                    </a:cubicBezTo>
                    <a:lnTo>
                      <a:pt x="21434" y="1394"/>
                    </a:lnTo>
                    <a:cubicBezTo>
                      <a:pt x="21663" y="903"/>
                      <a:pt x="21447" y="315"/>
                      <a:pt x="20957" y="92"/>
                    </a:cubicBezTo>
                    <a:cubicBezTo>
                      <a:pt x="20824" y="30"/>
                      <a:pt x="20683" y="1"/>
                      <a:pt x="20545" y="1"/>
                    </a:cubicBezTo>
                    <a:close/>
                  </a:path>
                </a:pathLst>
              </a:custGeom>
              <a:solidFill>
                <a:srgbClr val="4A60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>
                <a:off x="2491200" y="1846200"/>
                <a:ext cx="194400" cy="345425"/>
              </a:xfrm>
              <a:custGeom>
                <a:avLst/>
                <a:gdLst/>
                <a:ahLst/>
                <a:cxnLst/>
                <a:rect l="l" t="t" r="r" b="b"/>
                <a:pathLst>
                  <a:path w="7776" h="13817" extrusionOk="0">
                    <a:moveTo>
                      <a:pt x="5997" y="0"/>
                    </a:moveTo>
                    <a:lnTo>
                      <a:pt x="1" y="12993"/>
                    </a:lnTo>
                    <a:lnTo>
                      <a:pt x="1779" y="13817"/>
                    </a:lnTo>
                    <a:lnTo>
                      <a:pt x="7775" y="818"/>
                    </a:lnTo>
                    <a:lnTo>
                      <a:pt x="5997" y="0"/>
                    </a:lnTo>
                    <a:close/>
                  </a:path>
                </a:pathLst>
              </a:custGeom>
              <a:solidFill>
                <a:srgbClr val="1A2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2536800" y="1945100"/>
                <a:ext cx="103175" cy="14747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5899" extrusionOk="0">
                    <a:moveTo>
                      <a:pt x="2348" y="0"/>
                    </a:moveTo>
                    <a:lnTo>
                      <a:pt x="1" y="5081"/>
                    </a:lnTo>
                    <a:lnTo>
                      <a:pt x="1779" y="5898"/>
                    </a:lnTo>
                    <a:lnTo>
                      <a:pt x="4127" y="824"/>
                    </a:lnTo>
                    <a:lnTo>
                      <a:pt x="2348" y="0"/>
                    </a:lnTo>
                    <a:close/>
                  </a:path>
                </a:pathLst>
              </a:custGeom>
              <a:solidFill>
                <a:srgbClr val="1C0D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>
                <a:off x="2482700" y="1217775"/>
                <a:ext cx="487650" cy="1029525"/>
              </a:xfrm>
              <a:custGeom>
                <a:avLst/>
                <a:gdLst/>
                <a:ahLst/>
                <a:cxnLst/>
                <a:rect l="l" t="t" r="r" b="b"/>
                <a:pathLst>
                  <a:path w="19506" h="41181" extrusionOk="0">
                    <a:moveTo>
                      <a:pt x="19090" y="1"/>
                    </a:moveTo>
                    <a:cubicBezTo>
                      <a:pt x="18953" y="1"/>
                      <a:pt x="18822" y="79"/>
                      <a:pt x="18760" y="212"/>
                    </a:cubicBezTo>
                    <a:lnTo>
                      <a:pt x="86" y="40667"/>
                    </a:lnTo>
                    <a:cubicBezTo>
                      <a:pt x="1" y="40850"/>
                      <a:pt x="86" y="41066"/>
                      <a:pt x="262" y="41151"/>
                    </a:cubicBezTo>
                    <a:cubicBezTo>
                      <a:pt x="310" y="41171"/>
                      <a:pt x="360" y="41181"/>
                      <a:pt x="410" y="41181"/>
                    </a:cubicBezTo>
                    <a:cubicBezTo>
                      <a:pt x="549" y="41181"/>
                      <a:pt x="683" y="41103"/>
                      <a:pt x="746" y="40967"/>
                    </a:cubicBezTo>
                    <a:lnTo>
                      <a:pt x="19421" y="519"/>
                    </a:lnTo>
                    <a:cubicBezTo>
                      <a:pt x="19506" y="336"/>
                      <a:pt x="19427" y="120"/>
                      <a:pt x="19244" y="35"/>
                    </a:cubicBezTo>
                    <a:cubicBezTo>
                      <a:pt x="19194" y="12"/>
                      <a:pt x="19142" y="1"/>
                      <a:pt x="19090" y="1"/>
                    </a:cubicBezTo>
                    <a:close/>
                  </a:path>
                </a:pathLst>
              </a:custGeom>
              <a:solidFill>
                <a:srgbClr val="FFFFFF">
                  <a:alpha val="587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2177025" y="2387075"/>
                <a:ext cx="245375" cy="215275"/>
              </a:xfrm>
              <a:custGeom>
                <a:avLst/>
                <a:gdLst/>
                <a:ahLst/>
                <a:cxnLst/>
                <a:rect l="l" t="t" r="r" b="b"/>
                <a:pathLst>
                  <a:path w="9815" h="8611" extrusionOk="0">
                    <a:moveTo>
                      <a:pt x="4904" y="1"/>
                    </a:moveTo>
                    <a:cubicBezTo>
                      <a:pt x="3279" y="1"/>
                      <a:pt x="1725" y="927"/>
                      <a:pt x="1001" y="2500"/>
                    </a:cubicBezTo>
                    <a:cubicBezTo>
                      <a:pt x="0" y="4664"/>
                      <a:pt x="942" y="7221"/>
                      <a:pt x="3106" y="8214"/>
                    </a:cubicBezTo>
                    <a:cubicBezTo>
                      <a:pt x="3689" y="8483"/>
                      <a:pt x="4302" y="8610"/>
                      <a:pt x="4905" y="8610"/>
                    </a:cubicBezTo>
                    <a:cubicBezTo>
                      <a:pt x="6532" y="8610"/>
                      <a:pt x="8089" y="7683"/>
                      <a:pt x="8814" y="6109"/>
                    </a:cubicBezTo>
                    <a:cubicBezTo>
                      <a:pt x="9815" y="3951"/>
                      <a:pt x="8867" y="1395"/>
                      <a:pt x="6709" y="401"/>
                    </a:cubicBezTo>
                    <a:cubicBezTo>
                      <a:pt x="6123" y="129"/>
                      <a:pt x="5509" y="1"/>
                      <a:pt x="4904" y="1"/>
                    </a:cubicBezTo>
                    <a:close/>
                  </a:path>
                </a:pathLst>
              </a:custGeom>
              <a:solidFill>
                <a:srgbClr val="4A60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2191075" y="2399375"/>
                <a:ext cx="217275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8691" h="7630" extrusionOk="0">
                    <a:moveTo>
                      <a:pt x="4344" y="1"/>
                    </a:moveTo>
                    <a:cubicBezTo>
                      <a:pt x="2903" y="1"/>
                      <a:pt x="1527" y="820"/>
                      <a:pt x="883" y="2217"/>
                    </a:cubicBezTo>
                    <a:cubicBezTo>
                      <a:pt x="0" y="4126"/>
                      <a:pt x="831" y="6395"/>
                      <a:pt x="2747" y="7278"/>
                    </a:cubicBezTo>
                    <a:cubicBezTo>
                      <a:pt x="3263" y="7517"/>
                      <a:pt x="3806" y="7630"/>
                      <a:pt x="4340" y="7630"/>
                    </a:cubicBezTo>
                    <a:cubicBezTo>
                      <a:pt x="5782" y="7630"/>
                      <a:pt x="7164" y="6807"/>
                      <a:pt x="7808" y="5414"/>
                    </a:cubicBezTo>
                    <a:cubicBezTo>
                      <a:pt x="8690" y="3498"/>
                      <a:pt x="7854" y="1236"/>
                      <a:pt x="5944" y="353"/>
                    </a:cubicBezTo>
                    <a:cubicBezTo>
                      <a:pt x="5425" y="114"/>
                      <a:pt x="4880" y="1"/>
                      <a:pt x="4344" y="1"/>
                    </a:cubicBezTo>
                    <a:close/>
                  </a:path>
                </a:pathLst>
              </a:custGeom>
              <a:solidFill>
                <a:srgbClr val="E4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" name="Google Shape;32;p3"/>
            <p:cNvSpPr/>
            <p:nvPr/>
          </p:nvSpPr>
          <p:spPr>
            <a:xfrm rot="-1384007">
              <a:off x="380580" y="570323"/>
              <a:ext cx="200782" cy="212767"/>
            </a:xfrm>
            <a:custGeom>
              <a:avLst/>
              <a:gdLst/>
              <a:ahLst/>
              <a:cxnLst/>
              <a:rect l="l" t="t" r="r" b="b"/>
              <a:pathLst>
                <a:path w="4213" h="4465" extrusionOk="0">
                  <a:moveTo>
                    <a:pt x="2750" y="0"/>
                  </a:moveTo>
                  <a:cubicBezTo>
                    <a:pt x="2309" y="0"/>
                    <a:pt x="1784" y="236"/>
                    <a:pt x="1204" y="837"/>
                  </a:cubicBezTo>
                  <a:cubicBezTo>
                    <a:pt x="92" y="1995"/>
                    <a:pt x="1" y="3852"/>
                    <a:pt x="1204" y="4368"/>
                  </a:cubicBezTo>
                  <a:cubicBezTo>
                    <a:pt x="1357" y="4434"/>
                    <a:pt x="1515" y="4464"/>
                    <a:pt x="1676" y="4464"/>
                  </a:cubicBezTo>
                  <a:cubicBezTo>
                    <a:pt x="2784" y="4464"/>
                    <a:pt x="4000" y="3038"/>
                    <a:pt x="4120" y="1897"/>
                  </a:cubicBezTo>
                  <a:cubicBezTo>
                    <a:pt x="4213" y="1018"/>
                    <a:pt x="3665" y="0"/>
                    <a:pt x="2750" y="0"/>
                  </a:cubicBezTo>
                  <a:close/>
                </a:path>
              </a:pathLst>
            </a:custGeom>
            <a:solidFill>
              <a:srgbClr val="FFFFFF">
                <a:alpha val="587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3"/>
          <p:cNvSpPr/>
          <p:nvPr/>
        </p:nvSpPr>
        <p:spPr>
          <a:xfrm>
            <a:off x="414600" y="367422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8230975" y="4110625"/>
            <a:ext cx="497954" cy="497954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8430775" y="316205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2552225" y="146488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781825" y="35655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"/>
          <p:cNvSpPr/>
          <p:nvPr/>
        </p:nvSpPr>
        <p:spPr>
          <a:xfrm>
            <a:off x="25" y="0"/>
            <a:ext cx="9143957" cy="1253787"/>
          </a:xfrm>
          <a:custGeom>
            <a:avLst/>
            <a:gdLst/>
            <a:ahLst/>
            <a:cxnLst/>
            <a:rect l="l" t="t" r="r" b="b"/>
            <a:pathLst>
              <a:path w="54494" h="25077" extrusionOk="0">
                <a:moveTo>
                  <a:pt x="0" y="0"/>
                </a:moveTo>
                <a:lnTo>
                  <a:pt x="0" y="25076"/>
                </a:lnTo>
                <a:lnTo>
                  <a:pt x="54494" y="25076"/>
                </a:lnTo>
                <a:lnTo>
                  <a:pt x="544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21"/>
          <p:cNvSpPr>
            <a:spLocks noGrp="1"/>
          </p:cNvSpPr>
          <p:nvPr>
            <p:ph type="pic" idx="2"/>
          </p:nvPr>
        </p:nvSpPr>
        <p:spPr>
          <a:xfrm>
            <a:off x="770625" y="2334638"/>
            <a:ext cx="948300" cy="948300"/>
          </a:xfrm>
          <a:prstGeom prst="ellipse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21"/>
          <p:cNvSpPr>
            <a:spLocks noGrp="1"/>
          </p:cNvSpPr>
          <p:nvPr>
            <p:ph type="pic" idx="3"/>
          </p:nvPr>
        </p:nvSpPr>
        <p:spPr>
          <a:xfrm>
            <a:off x="770625" y="3542250"/>
            <a:ext cx="948300" cy="948300"/>
          </a:xfrm>
          <a:prstGeom prst="ellipse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21"/>
          <p:cNvSpPr/>
          <p:nvPr/>
        </p:nvSpPr>
        <p:spPr>
          <a:xfrm>
            <a:off x="4449363" y="19375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1"/>
          <p:cNvSpPr/>
          <p:nvPr/>
        </p:nvSpPr>
        <p:spPr>
          <a:xfrm>
            <a:off x="353150" y="416888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1"/>
          <p:cNvSpPr/>
          <p:nvPr/>
        </p:nvSpPr>
        <p:spPr>
          <a:xfrm>
            <a:off x="7874038" y="269325"/>
            <a:ext cx="147235" cy="147569"/>
          </a:xfrm>
          <a:custGeom>
            <a:avLst/>
            <a:gdLst/>
            <a:ahLst/>
            <a:cxnLst/>
            <a:rect l="l" t="t" r="r" b="b"/>
            <a:pathLst>
              <a:path w="2643" h="2649" extrusionOk="0">
                <a:moveTo>
                  <a:pt x="1322" y="0"/>
                </a:moveTo>
                <a:lnTo>
                  <a:pt x="851" y="857"/>
                </a:lnTo>
                <a:lnTo>
                  <a:pt x="1" y="1321"/>
                </a:lnTo>
                <a:lnTo>
                  <a:pt x="851" y="1792"/>
                </a:lnTo>
                <a:lnTo>
                  <a:pt x="1322" y="2648"/>
                </a:lnTo>
                <a:lnTo>
                  <a:pt x="1793" y="1792"/>
                </a:lnTo>
                <a:lnTo>
                  <a:pt x="2643" y="1321"/>
                </a:lnTo>
                <a:lnTo>
                  <a:pt x="1793" y="857"/>
                </a:lnTo>
                <a:lnTo>
                  <a:pt x="13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1"/>
          <p:cNvSpPr/>
          <p:nvPr/>
        </p:nvSpPr>
        <p:spPr>
          <a:xfrm>
            <a:off x="8391775" y="3404375"/>
            <a:ext cx="497950" cy="497950"/>
          </a:xfrm>
          <a:custGeom>
            <a:avLst/>
            <a:gdLst/>
            <a:ahLst/>
            <a:cxnLst/>
            <a:rect l="l" t="t" r="r" b="b"/>
            <a:pathLst>
              <a:path w="19918" h="19918" extrusionOk="0">
                <a:moveTo>
                  <a:pt x="6853" y="0"/>
                </a:moveTo>
                <a:lnTo>
                  <a:pt x="6853" y="6853"/>
                </a:lnTo>
                <a:lnTo>
                  <a:pt x="0" y="6853"/>
                </a:lnTo>
                <a:lnTo>
                  <a:pt x="0" y="13064"/>
                </a:lnTo>
                <a:lnTo>
                  <a:pt x="6853" y="13064"/>
                </a:lnTo>
                <a:lnTo>
                  <a:pt x="6853" y="19917"/>
                </a:lnTo>
                <a:lnTo>
                  <a:pt x="13065" y="19917"/>
                </a:lnTo>
                <a:lnTo>
                  <a:pt x="13065" y="13064"/>
                </a:lnTo>
                <a:lnTo>
                  <a:pt x="19917" y="13064"/>
                </a:lnTo>
                <a:lnTo>
                  <a:pt x="19917" y="6853"/>
                </a:lnTo>
                <a:lnTo>
                  <a:pt x="13065" y="6853"/>
                </a:lnTo>
                <a:lnTo>
                  <a:pt x="13065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1"/>
          <p:cNvSpPr/>
          <p:nvPr/>
        </p:nvSpPr>
        <p:spPr>
          <a:xfrm>
            <a:off x="6523725" y="474985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1"/>
          <p:cNvSpPr/>
          <p:nvPr/>
        </p:nvSpPr>
        <p:spPr>
          <a:xfrm>
            <a:off x="1374550" y="474985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1"/>
          <p:cNvSpPr/>
          <p:nvPr/>
        </p:nvSpPr>
        <p:spPr>
          <a:xfrm>
            <a:off x="316375" y="315915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4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/>
          <p:nvPr/>
        </p:nvSpPr>
        <p:spPr>
          <a:xfrm>
            <a:off x="25" y="0"/>
            <a:ext cx="9143957" cy="1253787"/>
          </a:xfrm>
          <a:custGeom>
            <a:avLst/>
            <a:gdLst/>
            <a:ahLst/>
            <a:cxnLst/>
            <a:rect l="l" t="t" r="r" b="b"/>
            <a:pathLst>
              <a:path w="54494" h="25077" extrusionOk="0">
                <a:moveTo>
                  <a:pt x="0" y="0"/>
                </a:moveTo>
                <a:lnTo>
                  <a:pt x="0" y="25076"/>
                </a:lnTo>
                <a:lnTo>
                  <a:pt x="54494" y="25076"/>
                </a:lnTo>
                <a:lnTo>
                  <a:pt x="544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22"/>
          <p:cNvSpPr/>
          <p:nvPr/>
        </p:nvSpPr>
        <p:spPr>
          <a:xfrm>
            <a:off x="6012263" y="294263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2"/>
          <p:cNvSpPr/>
          <p:nvPr/>
        </p:nvSpPr>
        <p:spPr>
          <a:xfrm>
            <a:off x="265725" y="242588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2"/>
          <p:cNvSpPr/>
          <p:nvPr/>
        </p:nvSpPr>
        <p:spPr>
          <a:xfrm>
            <a:off x="8040733" y="294272"/>
            <a:ext cx="106791" cy="10679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2"/>
          <p:cNvSpPr/>
          <p:nvPr/>
        </p:nvSpPr>
        <p:spPr>
          <a:xfrm>
            <a:off x="308725" y="417337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2"/>
          <p:cNvSpPr/>
          <p:nvPr/>
        </p:nvSpPr>
        <p:spPr>
          <a:xfrm>
            <a:off x="5809500" y="4655313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2"/>
          <p:cNvSpPr/>
          <p:nvPr/>
        </p:nvSpPr>
        <p:spPr>
          <a:xfrm>
            <a:off x="394125" y="1576925"/>
            <a:ext cx="497950" cy="497950"/>
          </a:xfrm>
          <a:custGeom>
            <a:avLst/>
            <a:gdLst/>
            <a:ahLst/>
            <a:cxnLst/>
            <a:rect l="l" t="t" r="r" b="b"/>
            <a:pathLst>
              <a:path w="19918" h="19918" extrusionOk="0">
                <a:moveTo>
                  <a:pt x="6853" y="0"/>
                </a:moveTo>
                <a:lnTo>
                  <a:pt x="6853" y="6853"/>
                </a:lnTo>
                <a:lnTo>
                  <a:pt x="0" y="6853"/>
                </a:lnTo>
                <a:lnTo>
                  <a:pt x="0" y="13064"/>
                </a:lnTo>
                <a:lnTo>
                  <a:pt x="6853" y="13064"/>
                </a:lnTo>
                <a:lnTo>
                  <a:pt x="6853" y="19917"/>
                </a:lnTo>
                <a:lnTo>
                  <a:pt x="13065" y="19917"/>
                </a:lnTo>
                <a:lnTo>
                  <a:pt x="13065" y="13064"/>
                </a:lnTo>
                <a:lnTo>
                  <a:pt x="19917" y="13064"/>
                </a:lnTo>
                <a:lnTo>
                  <a:pt x="19917" y="6853"/>
                </a:lnTo>
                <a:lnTo>
                  <a:pt x="13065" y="6853"/>
                </a:lnTo>
                <a:lnTo>
                  <a:pt x="13065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2"/>
          <p:cNvSpPr/>
          <p:nvPr/>
        </p:nvSpPr>
        <p:spPr>
          <a:xfrm>
            <a:off x="8507300" y="2267713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5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"/>
          <p:cNvSpPr/>
          <p:nvPr/>
        </p:nvSpPr>
        <p:spPr>
          <a:xfrm>
            <a:off x="25" y="0"/>
            <a:ext cx="9143957" cy="1253787"/>
          </a:xfrm>
          <a:custGeom>
            <a:avLst/>
            <a:gdLst/>
            <a:ahLst/>
            <a:cxnLst/>
            <a:rect l="l" t="t" r="r" b="b"/>
            <a:pathLst>
              <a:path w="54494" h="25077" extrusionOk="0">
                <a:moveTo>
                  <a:pt x="0" y="0"/>
                </a:moveTo>
                <a:lnTo>
                  <a:pt x="0" y="25076"/>
                </a:lnTo>
                <a:lnTo>
                  <a:pt x="54494" y="25076"/>
                </a:lnTo>
                <a:lnTo>
                  <a:pt x="544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224" name="Google Shape;224;p23"/>
          <p:cNvGrpSpPr/>
          <p:nvPr/>
        </p:nvGrpSpPr>
        <p:grpSpPr>
          <a:xfrm rot="618721" flipH="1">
            <a:off x="-2448575" y="641327"/>
            <a:ext cx="4283883" cy="4504184"/>
            <a:chOff x="-1059950" y="251654"/>
            <a:chExt cx="4284089" cy="4504402"/>
          </a:xfrm>
        </p:grpSpPr>
        <p:grpSp>
          <p:nvGrpSpPr>
            <p:cNvPr id="225" name="Google Shape;225;p23"/>
            <p:cNvGrpSpPr/>
            <p:nvPr/>
          </p:nvGrpSpPr>
          <p:grpSpPr>
            <a:xfrm rot="8415650">
              <a:off x="-53320" y="518925"/>
              <a:ext cx="2270829" cy="3969861"/>
              <a:chOff x="2177025" y="1164850"/>
              <a:chExt cx="822275" cy="1437500"/>
            </a:xfrm>
          </p:grpSpPr>
          <p:sp>
            <p:nvSpPr>
              <p:cNvPr id="226" name="Google Shape;226;p23"/>
              <p:cNvSpPr/>
              <p:nvPr/>
            </p:nvSpPr>
            <p:spPr>
              <a:xfrm>
                <a:off x="2368775" y="2227025"/>
                <a:ext cx="129650" cy="254475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10179" extrusionOk="0">
                    <a:moveTo>
                      <a:pt x="4770" y="1"/>
                    </a:moveTo>
                    <a:cubicBezTo>
                      <a:pt x="4633" y="1"/>
                      <a:pt x="4503" y="79"/>
                      <a:pt x="4446" y="212"/>
                    </a:cubicBezTo>
                    <a:lnTo>
                      <a:pt x="79" y="9660"/>
                    </a:lnTo>
                    <a:cubicBezTo>
                      <a:pt x="0" y="9843"/>
                      <a:pt x="79" y="10059"/>
                      <a:pt x="262" y="10144"/>
                    </a:cubicBezTo>
                    <a:cubicBezTo>
                      <a:pt x="310" y="10167"/>
                      <a:pt x="361" y="10178"/>
                      <a:pt x="412" y="10178"/>
                    </a:cubicBezTo>
                    <a:cubicBezTo>
                      <a:pt x="546" y="10178"/>
                      <a:pt x="677" y="10100"/>
                      <a:pt x="739" y="9967"/>
                    </a:cubicBezTo>
                    <a:lnTo>
                      <a:pt x="5100" y="519"/>
                    </a:lnTo>
                    <a:cubicBezTo>
                      <a:pt x="5185" y="336"/>
                      <a:pt x="5107" y="120"/>
                      <a:pt x="4924" y="35"/>
                    </a:cubicBezTo>
                    <a:cubicBezTo>
                      <a:pt x="4874" y="12"/>
                      <a:pt x="4821" y="1"/>
                      <a:pt x="47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3"/>
              <p:cNvSpPr/>
              <p:nvPr/>
            </p:nvSpPr>
            <p:spPr>
              <a:xfrm>
                <a:off x="2457700" y="1164850"/>
                <a:ext cx="541600" cy="1101150"/>
              </a:xfrm>
              <a:custGeom>
                <a:avLst/>
                <a:gdLst/>
                <a:ahLst/>
                <a:cxnLst/>
                <a:rect l="l" t="t" r="r" b="b"/>
                <a:pathLst>
                  <a:path w="21664" h="44046" extrusionOk="0">
                    <a:moveTo>
                      <a:pt x="20545" y="1"/>
                    </a:moveTo>
                    <a:cubicBezTo>
                      <a:pt x="20174" y="1"/>
                      <a:pt x="19818" y="212"/>
                      <a:pt x="19656" y="570"/>
                    </a:cubicBezTo>
                    <a:lnTo>
                      <a:pt x="229" y="42653"/>
                    </a:lnTo>
                    <a:cubicBezTo>
                      <a:pt x="0" y="43143"/>
                      <a:pt x="216" y="43732"/>
                      <a:pt x="706" y="43954"/>
                    </a:cubicBezTo>
                    <a:cubicBezTo>
                      <a:pt x="839" y="44016"/>
                      <a:pt x="979" y="44046"/>
                      <a:pt x="1117" y="44046"/>
                    </a:cubicBezTo>
                    <a:cubicBezTo>
                      <a:pt x="1487" y="44046"/>
                      <a:pt x="1841" y="43834"/>
                      <a:pt x="2008" y="43477"/>
                    </a:cubicBezTo>
                    <a:lnTo>
                      <a:pt x="21434" y="1394"/>
                    </a:lnTo>
                    <a:cubicBezTo>
                      <a:pt x="21663" y="903"/>
                      <a:pt x="21447" y="315"/>
                      <a:pt x="20957" y="92"/>
                    </a:cubicBezTo>
                    <a:cubicBezTo>
                      <a:pt x="20824" y="30"/>
                      <a:pt x="20683" y="1"/>
                      <a:pt x="20545" y="1"/>
                    </a:cubicBezTo>
                    <a:close/>
                  </a:path>
                </a:pathLst>
              </a:custGeom>
              <a:solidFill>
                <a:srgbClr val="4A60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3"/>
              <p:cNvSpPr/>
              <p:nvPr/>
            </p:nvSpPr>
            <p:spPr>
              <a:xfrm>
                <a:off x="2491200" y="1846200"/>
                <a:ext cx="194400" cy="345425"/>
              </a:xfrm>
              <a:custGeom>
                <a:avLst/>
                <a:gdLst/>
                <a:ahLst/>
                <a:cxnLst/>
                <a:rect l="l" t="t" r="r" b="b"/>
                <a:pathLst>
                  <a:path w="7776" h="13817" extrusionOk="0">
                    <a:moveTo>
                      <a:pt x="5997" y="0"/>
                    </a:moveTo>
                    <a:lnTo>
                      <a:pt x="1" y="12993"/>
                    </a:lnTo>
                    <a:lnTo>
                      <a:pt x="1779" y="13817"/>
                    </a:lnTo>
                    <a:lnTo>
                      <a:pt x="7775" y="818"/>
                    </a:lnTo>
                    <a:lnTo>
                      <a:pt x="5997" y="0"/>
                    </a:lnTo>
                    <a:close/>
                  </a:path>
                </a:pathLst>
              </a:custGeom>
              <a:solidFill>
                <a:srgbClr val="1A2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3"/>
              <p:cNvSpPr/>
              <p:nvPr/>
            </p:nvSpPr>
            <p:spPr>
              <a:xfrm>
                <a:off x="2536800" y="1945100"/>
                <a:ext cx="103175" cy="14747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5899" extrusionOk="0">
                    <a:moveTo>
                      <a:pt x="2348" y="0"/>
                    </a:moveTo>
                    <a:lnTo>
                      <a:pt x="1" y="5081"/>
                    </a:lnTo>
                    <a:lnTo>
                      <a:pt x="1779" y="5898"/>
                    </a:lnTo>
                    <a:lnTo>
                      <a:pt x="4127" y="824"/>
                    </a:lnTo>
                    <a:lnTo>
                      <a:pt x="2348" y="0"/>
                    </a:lnTo>
                    <a:close/>
                  </a:path>
                </a:pathLst>
              </a:custGeom>
              <a:solidFill>
                <a:srgbClr val="1C0D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3"/>
              <p:cNvSpPr/>
              <p:nvPr/>
            </p:nvSpPr>
            <p:spPr>
              <a:xfrm>
                <a:off x="2482700" y="1217775"/>
                <a:ext cx="487650" cy="1029525"/>
              </a:xfrm>
              <a:custGeom>
                <a:avLst/>
                <a:gdLst/>
                <a:ahLst/>
                <a:cxnLst/>
                <a:rect l="l" t="t" r="r" b="b"/>
                <a:pathLst>
                  <a:path w="19506" h="41181" extrusionOk="0">
                    <a:moveTo>
                      <a:pt x="19090" y="1"/>
                    </a:moveTo>
                    <a:cubicBezTo>
                      <a:pt x="18953" y="1"/>
                      <a:pt x="18822" y="79"/>
                      <a:pt x="18760" y="212"/>
                    </a:cubicBezTo>
                    <a:lnTo>
                      <a:pt x="86" y="40667"/>
                    </a:lnTo>
                    <a:cubicBezTo>
                      <a:pt x="1" y="40850"/>
                      <a:pt x="86" y="41066"/>
                      <a:pt x="262" y="41151"/>
                    </a:cubicBezTo>
                    <a:cubicBezTo>
                      <a:pt x="310" y="41171"/>
                      <a:pt x="360" y="41181"/>
                      <a:pt x="410" y="41181"/>
                    </a:cubicBezTo>
                    <a:cubicBezTo>
                      <a:pt x="549" y="41181"/>
                      <a:pt x="683" y="41103"/>
                      <a:pt x="746" y="40967"/>
                    </a:cubicBezTo>
                    <a:lnTo>
                      <a:pt x="19421" y="519"/>
                    </a:lnTo>
                    <a:cubicBezTo>
                      <a:pt x="19506" y="336"/>
                      <a:pt x="19427" y="120"/>
                      <a:pt x="19244" y="35"/>
                    </a:cubicBezTo>
                    <a:cubicBezTo>
                      <a:pt x="19194" y="12"/>
                      <a:pt x="19142" y="1"/>
                      <a:pt x="19090" y="1"/>
                    </a:cubicBezTo>
                    <a:close/>
                  </a:path>
                </a:pathLst>
              </a:custGeom>
              <a:solidFill>
                <a:srgbClr val="FFFFFF">
                  <a:alpha val="587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3"/>
              <p:cNvSpPr/>
              <p:nvPr/>
            </p:nvSpPr>
            <p:spPr>
              <a:xfrm>
                <a:off x="2177025" y="2387075"/>
                <a:ext cx="245375" cy="215275"/>
              </a:xfrm>
              <a:custGeom>
                <a:avLst/>
                <a:gdLst/>
                <a:ahLst/>
                <a:cxnLst/>
                <a:rect l="l" t="t" r="r" b="b"/>
                <a:pathLst>
                  <a:path w="9815" h="8611" extrusionOk="0">
                    <a:moveTo>
                      <a:pt x="4904" y="1"/>
                    </a:moveTo>
                    <a:cubicBezTo>
                      <a:pt x="3279" y="1"/>
                      <a:pt x="1725" y="927"/>
                      <a:pt x="1001" y="2500"/>
                    </a:cubicBezTo>
                    <a:cubicBezTo>
                      <a:pt x="0" y="4664"/>
                      <a:pt x="942" y="7221"/>
                      <a:pt x="3106" y="8214"/>
                    </a:cubicBezTo>
                    <a:cubicBezTo>
                      <a:pt x="3689" y="8483"/>
                      <a:pt x="4302" y="8610"/>
                      <a:pt x="4905" y="8610"/>
                    </a:cubicBezTo>
                    <a:cubicBezTo>
                      <a:pt x="6532" y="8610"/>
                      <a:pt x="8089" y="7683"/>
                      <a:pt x="8814" y="6109"/>
                    </a:cubicBezTo>
                    <a:cubicBezTo>
                      <a:pt x="9815" y="3951"/>
                      <a:pt x="8867" y="1395"/>
                      <a:pt x="6709" y="401"/>
                    </a:cubicBezTo>
                    <a:cubicBezTo>
                      <a:pt x="6123" y="129"/>
                      <a:pt x="5509" y="1"/>
                      <a:pt x="4904" y="1"/>
                    </a:cubicBezTo>
                    <a:close/>
                  </a:path>
                </a:pathLst>
              </a:custGeom>
              <a:solidFill>
                <a:srgbClr val="4A60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3"/>
              <p:cNvSpPr/>
              <p:nvPr/>
            </p:nvSpPr>
            <p:spPr>
              <a:xfrm>
                <a:off x="2191075" y="2399375"/>
                <a:ext cx="217275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8691" h="7630" extrusionOk="0">
                    <a:moveTo>
                      <a:pt x="4344" y="1"/>
                    </a:moveTo>
                    <a:cubicBezTo>
                      <a:pt x="2903" y="1"/>
                      <a:pt x="1527" y="820"/>
                      <a:pt x="883" y="2217"/>
                    </a:cubicBezTo>
                    <a:cubicBezTo>
                      <a:pt x="0" y="4126"/>
                      <a:pt x="831" y="6395"/>
                      <a:pt x="2747" y="7278"/>
                    </a:cubicBezTo>
                    <a:cubicBezTo>
                      <a:pt x="3263" y="7517"/>
                      <a:pt x="3806" y="7630"/>
                      <a:pt x="4340" y="7630"/>
                    </a:cubicBezTo>
                    <a:cubicBezTo>
                      <a:pt x="5782" y="7630"/>
                      <a:pt x="7164" y="6807"/>
                      <a:pt x="7808" y="5414"/>
                    </a:cubicBezTo>
                    <a:cubicBezTo>
                      <a:pt x="8690" y="3498"/>
                      <a:pt x="7854" y="1236"/>
                      <a:pt x="5944" y="353"/>
                    </a:cubicBezTo>
                    <a:cubicBezTo>
                      <a:pt x="5425" y="114"/>
                      <a:pt x="4880" y="1"/>
                      <a:pt x="4344" y="1"/>
                    </a:cubicBezTo>
                    <a:close/>
                  </a:path>
                </a:pathLst>
              </a:custGeom>
              <a:solidFill>
                <a:srgbClr val="E4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233;p23"/>
            <p:cNvSpPr/>
            <p:nvPr/>
          </p:nvSpPr>
          <p:spPr>
            <a:xfrm rot="-1384007">
              <a:off x="380580" y="570323"/>
              <a:ext cx="200782" cy="212767"/>
            </a:xfrm>
            <a:custGeom>
              <a:avLst/>
              <a:gdLst/>
              <a:ahLst/>
              <a:cxnLst/>
              <a:rect l="l" t="t" r="r" b="b"/>
              <a:pathLst>
                <a:path w="4213" h="4465" extrusionOk="0">
                  <a:moveTo>
                    <a:pt x="2750" y="0"/>
                  </a:moveTo>
                  <a:cubicBezTo>
                    <a:pt x="2309" y="0"/>
                    <a:pt x="1784" y="236"/>
                    <a:pt x="1204" y="837"/>
                  </a:cubicBezTo>
                  <a:cubicBezTo>
                    <a:pt x="92" y="1995"/>
                    <a:pt x="1" y="3852"/>
                    <a:pt x="1204" y="4368"/>
                  </a:cubicBezTo>
                  <a:cubicBezTo>
                    <a:pt x="1357" y="4434"/>
                    <a:pt x="1515" y="4464"/>
                    <a:pt x="1676" y="4464"/>
                  </a:cubicBezTo>
                  <a:cubicBezTo>
                    <a:pt x="2784" y="4464"/>
                    <a:pt x="4000" y="3038"/>
                    <a:pt x="4120" y="1897"/>
                  </a:cubicBezTo>
                  <a:cubicBezTo>
                    <a:pt x="4213" y="1018"/>
                    <a:pt x="3665" y="0"/>
                    <a:pt x="2750" y="0"/>
                  </a:cubicBezTo>
                  <a:close/>
                </a:path>
              </a:pathLst>
            </a:custGeom>
            <a:solidFill>
              <a:srgbClr val="FFFFFF">
                <a:alpha val="587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Google Shape;234;p23"/>
          <p:cNvSpPr/>
          <p:nvPr/>
        </p:nvSpPr>
        <p:spPr>
          <a:xfrm flipH="1">
            <a:off x="8539975" y="33515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3"/>
          <p:cNvSpPr/>
          <p:nvPr/>
        </p:nvSpPr>
        <p:spPr>
          <a:xfrm flipH="1">
            <a:off x="5384112" y="20947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3"/>
          <p:cNvSpPr/>
          <p:nvPr/>
        </p:nvSpPr>
        <p:spPr>
          <a:xfrm flipH="1">
            <a:off x="2166537" y="29427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3"/>
          <p:cNvSpPr/>
          <p:nvPr/>
        </p:nvSpPr>
        <p:spPr>
          <a:xfrm flipH="1">
            <a:off x="196400" y="404372"/>
            <a:ext cx="106791" cy="10679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3"/>
          <p:cNvSpPr/>
          <p:nvPr/>
        </p:nvSpPr>
        <p:spPr>
          <a:xfrm flipH="1">
            <a:off x="827600" y="242600"/>
            <a:ext cx="106801" cy="10680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3"/>
          <p:cNvSpPr/>
          <p:nvPr/>
        </p:nvSpPr>
        <p:spPr>
          <a:xfrm>
            <a:off x="4255425" y="458982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3"/>
          <p:cNvSpPr/>
          <p:nvPr/>
        </p:nvSpPr>
        <p:spPr>
          <a:xfrm>
            <a:off x="8539975" y="217132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3"/>
          <p:cNvSpPr/>
          <p:nvPr/>
        </p:nvSpPr>
        <p:spPr>
          <a:xfrm>
            <a:off x="8430725" y="444525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3"/>
          <p:cNvSpPr/>
          <p:nvPr/>
        </p:nvSpPr>
        <p:spPr>
          <a:xfrm>
            <a:off x="260600" y="212342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_ONLY_6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4"/>
          <p:cNvSpPr/>
          <p:nvPr/>
        </p:nvSpPr>
        <p:spPr>
          <a:xfrm>
            <a:off x="25" y="0"/>
            <a:ext cx="9143957" cy="1253787"/>
          </a:xfrm>
          <a:custGeom>
            <a:avLst/>
            <a:gdLst/>
            <a:ahLst/>
            <a:cxnLst/>
            <a:rect l="l" t="t" r="r" b="b"/>
            <a:pathLst>
              <a:path w="54494" h="25077" extrusionOk="0">
                <a:moveTo>
                  <a:pt x="0" y="0"/>
                </a:moveTo>
                <a:lnTo>
                  <a:pt x="0" y="25076"/>
                </a:lnTo>
                <a:lnTo>
                  <a:pt x="54494" y="25076"/>
                </a:lnTo>
                <a:lnTo>
                  <a:pt x="544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4"/>
          <p:cNvSpPr/>
          <p:nvPr/>
        </p:nvSpPr>
        <p:spPr>
          <a:xfrm>
            <a:off x="8538500" y="159270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4"/>
          <p:cNvSpPr/>
          <p:nvPr/>
        </p:nvSpPr>
        <p:spPr>
          <a:xfrm>
            <a:off x="4367500" y="4552463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4"/>
          <p:cNvSpPr/>
          <p:nvPr/>
        </p:nvSpPr>
        <p:spPr>
          <a:xfrm>
            <a:off x="563875" y="29427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4"/>
          <p:cNvSpPr/>
          <p:nvPr/>
        </p:nvSpPr>
        <p:spPr>
          <a:xfrm>
            <a:off x="4179738" y="26970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4"/>
          <p:cNvSpPr/>
          <p:nvPr/>
        </p:nvSpPr>
        <p:spPr>
          <a:xfrm>
            <a:off x="2152713" y="13957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4"/>
          <p:cNvSpPr/>
          <p:nvPr/>
        </p:nvSpPr>
        <p:spPr>
          <a:xfrm>
            <a:off x="7993183" y="167847"/>
            <a:ext cx="106791" cy="10679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4"/>
          <p:cNvSpPr/>
          <p:nvPr/>
        </p:nvSpPr>
        <p:spPr>
          <a:xfrm>
            <a:off x="8255883" y="244597"/>
            <a:ext cx="106791" cy="10679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4"/>
          <p:cNvSpPr/>
          <p:nvPr/>
        </p:nvSpPr>
        <p:spPr>
          <a:xfrm>
            <a:off x="277550" y="3575388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_ONLY_6_1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5"/>
          <p:cNvSpPr/>
          <p:nvPr/>
        </p:nvSpPr>
        <p:spPr>
          <a:xfrm>
            <a:off x="25" y="0"/>
            <a:ext cx="9143957" cy="1253787"/>
          </a:xfrm>
          <a:custGeom>
            <a:avLst/>
            <a:gdLst/>
            <a:ahLst/>
            <a:cxnLst/>
            <a:rect l="l" t="t" r="r" b="b"/>
            <a:pathLst>
              <a:path w="54494" h="25077" extrusionOk="0">
                <a:moveTo>
                  <a:pt x="0" y="0"/>
                </a:moveTo>
                <a:lnTo>
                  <a:pt x="0" y="25076"/>
                </a:lnTo>
                <a:lnTo>
                  <a:pt x="54494" y="25076"/>
                </a:lnTo>
                <a:lnTo>
                  <a:pt x="544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25"/>
          <p:cNvSpPr/>
          <p:nvPr/>
        </p:nvSpPr>
        <p:spPr>
          <a:xfrm>
            <a:off x="6919846" y="170622"/>
            <a:ext cx="106791" cy="10679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5"/>
          <p:cNvSpPr/>
          <p:nvPr/>
        </p:nvSpPr>
        <p:spPr>
          <a:xfrm>
            <a:off x="2813275" y="294263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5"/>
          <p:cNvSpPr/>
          <p:nvPr/>
        </p:nvSpPr>
        <p:spPr>
          <a:xfrm>
            <a:off x="7196551" y="198726"/>
            <a:ext cx="130926" cy="130926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5"/>
          <p:cNvSpPr/>
          <p:nvPr/>
        </p:nvSpPr>
        <p:spPr>
          <a:xfrm>
            <a:off x="426375" y="377038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5"/>
          <p:cNvSpPr/>
          <p:nvPr/>
        </p:nvSpPr>
        <p:spPr>
          <a:xfrm>
            <a:off x="297925" y="464895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5"/>
          <p:cNvSpPr/>
          <p:nvPr/>
        </p:nvSpPr>
        <p:spPr>
          <a:xfrm>
            <a:off x="8332975" y="4373300"/>
            <a:ext cx="497950" cy="497950"/>
          </a:xfrm>
          <a:custGeom>
            <a:avLst/>
            <a:gdLst/>
            <a:ahLst/>
            <a:cxnLst/>
            <a:rect l="l" t="t" r="r" b="b"/>
            <a:pathLst>
              <a:path w="19918" h="19918" extrusionOk="0">
                <a:moveTo>
                  <a:pt x="6853" y="0"/>
                </a:moveTo>
                <a:lnTo>
                  <a:pt x="6853" y="6853"/>
                </a:lnTo>
                <a:lnTo>
                  <a:pt x="0" y="6853"/>
                </a:lnTo>
                <a:lnTo>
                  <a:pt x="0" y="13064"/>
                </a:lnTo>
                <a:lnTo>
                  <a:pt x="6853" y="13064"/>
                </a:lnTo>
                <a:lnTo>
                  <a:pt x="6853" y="19917"/>
                </a:lnTo>
                <a:lnTo>
                  <a:pt x="13065" y="19917"/>
                </a:lnTo>
                <a:lnTo>
                  <a:pt x="13065" y="13064"/>
                </a:lnTo>
                <a:lnTo>
                  <a:pt x="19917" y="13064"/>
                </a:lnTo>
                <a:lnTo>
                  <a:pt x="19917" y="6853"/>
                </a:lnTo>
                <a:lnTo>
                  <a:pt x="13065" y="6853"/>
                </a:lnTo>
                <a:lnTo>
                  <a:pt x="13065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5"/>
          <p:cNvSpPr/>
          <p:nvPr/>
        </p:nvSpPr>
        <p:spPr>
          <a:xfrm>
            <a:off x="8376225" y="232285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5"/>
          <p:cNvSpPr/>
          <p:nvPr/>
        </p:nvSpPr>
        <p:spPr>
          <a:xfrm>
            <a:off x="232750" y="214567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3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6"/>
          <p:cNvSpPr/>
          <p:nvPr/>
        </p:nvSpPr>
        <p:spPr>
          <a:xfrm>
            <a:off x="25" y="0"/>
            <a:ext cx="9143957" cy="1253787"/>
          </a:xfrm>
          <a:custGeom>
            <a:avLst/>
            <a:gdLst/>
            <a:ahLst/>
            <a:cxnLst/>
            <a:rect l="l" t="t" r="r" b="b"/>
            <a:pathLst>
              <a:path w="54494" h="25077" extrusionOk="0">
                <a:moveTo>
                  <a:pt x="0" y="0"/>
                </a:moveTo>
                <a:lnTo>
                  <a:pt x="0" y="25076"/>
                </a:lnTo>
                <a:lnTo>
                  <a:pt x="54494" y="25076"/>
                </a:lnTo>
                <a:lnTo>
                  <a:pt x="544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6"/>
          <p:cNvSpPr txBox="1">
            <a:spLocks noGrp="1"/>
          </p:cNvSpPr>
          <p:nvPr>
            <p:ph type="body" idx="1"/>
          </p:nvPr>
        </p:nvSpPr>
        <p:spPr>
          <a:xfrm>
            <a:off x="4748375" y="1472075"/>
            <a:ext cx="3675600" cy="31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68" name="Google Shape;268;p26"/>
          <p:cNvSpPr txBox="1">
            <a:spLocks noGrp="1"/>
          </p:cNvSpPr>
          <p:nvPr>
            <p:ph type="body" idx="2"/>
          </p:nvPr>
        </p:nvSpPr>
        <p:spPr>
          <a:xfrm>
            <a:off x="720025" y="1472076"/>
            <a:ext cx="3675600" cy="31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69" name="Google Shape;269;p26"/>
          <p:cNvSpPr/>
          <p:nvPr/>
        </p:nvSpPr>
        <p:spPr>
          <a:xfrm>
            <a:off x="278525" y="75742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6"/>
          <p:cNvSpPr/>
          <p:nvPr/>
        </p:nvSpPr>
        <p:spPr>
          <a:xfrm flipH="1">
            <a:off x="8620200" y="726825"/>
            <a:ext cx="106801" cy="10680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6"/>
          <p:cNvSpPr/>
          <p:nvPr/>
        </p:nvSpPr>
        <p:spPr>
          <a:xfrm>
            <a:off x="390300" y="411760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6"/>
          <p:cNvSpPr/>
          <p:nvPr/>
        </p:nvSpPr>
        <p:spPr>
          <a:xfrm>
            <a:off x="278525" y="237117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6"/>
          <p:cNvSpPr/>
          <p:nvPr/>
        </p:nvSpPr>
        <p:spPr>
          <a:xfrm>
            <a:off x="8382725" y="1970163"/>
            <a:ext cx="497950" cy="497950"/>
          </a:xfrm>
          <a:custGeom>
            <a:avLst/>
            <a:gdLst/>
            <a:ahLst/>
            <a:cxnLst/>
            <a:rect l="l" t="t" r="r" b="b"/>
            <a:pathLst>
              <a:path w="19918" h="19918" extrusionOk="0">
                <a:moveTo>
                  <a:pt x="6853" y="0"/>
                </a:moveTo>
                <a:lnTo>
                  <a:pt x="6853" y="6853"/>
                </a:lnTo>
                <a:lnTo>
                  <a:pt x="0" y="6853"/>
                </a:lnTo>
                <a:lnTo>
                  <a:pt x="0" y="13064"/>
                </a:lnTo>
                <a:lnTo>
                  <a:pt x="6853" y="13064"/>
                </a:lnTo>
                <a:lnTo>
                  <a:pt x="6853" y="19917"/>
                </a:lnTo>
                <a:lnTo>
                  <a:pt x="13065" y="19917"/>
                </a:lnTo>
                <a:lnTo>
                  <a:pt x="13065" y="13064"/>
                </a:lnTo>
                <a:lnTo>
                  <a:pt x="19917" y="13064"/>
                </a:lnTo>
                <a:lnTo>
                  <a:pt x="19917" y="6853"/>
                </a:lnTo>
                <a:lnTo>
                  <a:pt x="13065" y="6853"/>
                </a:lnTo>
                <a:lnTo>
                  <a:pt x="13065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2_1_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"/>
          <p:cNvSpPr/>
          <p:nvPr/>
        </p:nvSpPr>
        <p:spPr>
          <a:xfrm>
            <a:off x="25" y="0"/>
            <a:ext cx="9143957" cy="1253787"/>
          </a:xfrm>
          <a:custGeom>
            <a:avLst/>
            <a:gdLst/>
            <a:ahLst/>
            <a:cxnLst/>
            <a:rect l="l" t="t" r="r" b="b"/>
            <a:pathLst>
              <a:path w="54494" h="25077" extrusionOk="0">
                <a:moveTo>
                  <a:pt x="0" y="0"/>
                </a:moveTo>
                <a:lnTo>
                  <a:pt x="0" y="25076"/>
                </a:lnTo>
                <a:lnTo>
                  <a:pt x="54494" y="25076"/>
                </a:lnTo>
                <a:lnTo>
                  <a:pt x="544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7"/>
          <p:cNvSpPr txBox="1">
            <a:spLocks noGrp="1"/>
          </p:cNvSpPr>
          <p:nvPr>
            <p:ph type="title" hasCustomPrompt="1"/>
          </p:nvPr>
        </p:nvSpPr>
        <p:spPr>
          <a:xfrm>
            <a:off x="3442950" y="3670888"/>
            <a:ext cx="2258100" cy="717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78" name="Google Shape;278;p27"/>
          <p:cNvSpPr txBox="1">
            <a:spLocks noGrp="1"/>
          </p:cNvSpPr>
          <p:nvPr>
            <p:ph type="title" idx="2" hasCustomPrompt="1"/>
          </p:nvPr>
        </p:nvSpPr>
        <p:spPr>
          <a:xfrm>
            <a:off x="827225" y="3670888"/>
            <a:ext cx="2258100" cy="7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79" name="Google Shape;279;p27"/>
          <p:cNvSpPr txBox="1">
            <a:spLocks noGrp="1"/>
          </p:cNvSpPr>
          <p:nvPr>
            <p:ph type="subTitle" idx="1"/>
          </p:nvPr>
        </p:nvSpPr>
        <p:spPr>
          <a:xfrm>
            <a:off x="827225" y="1994176"/>
            <a:ext cx="2258100" cy="51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80" name="Google Shape;280;p27"/>
          <p:cNvSpPr txBox="1">
            <a:spLocks noGrp="1"/>
          </p:cNvSpPr>
          <p:nvPr>
            <p:ph type="subTitle" idx="3"/>
          </p:nvPr>
        </p:nvSpPr>
        <p:spPr>
          <a:xfrm>
            <a:off x="827225" y="2510805"/>
            <a:ext cx="2258100" cy="106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81" name="Google Shape;281;p27"/>
          <p:cNvSpPr txBox="1">
            <a:spLocks noGrp="1"/>
          </p:cNvSpPr>
          <p:nvPr>
            <p:ph type="subTitle" idx="4"/>
          </p:nvPr>
        </p:nvSpPr>
        <p:spPr>
          <a:xfrm>
            <a:off x="3442950" y="1994176"/>
            <a:ext cx="2258100" cy="51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82" name="Google Shape;282;p27"/>
          <p:cNvSpPr txBox="1">
            <a:spLocks noGrp="1"/>
          </p:cNvSpPr>
          <p:nvPr>
            <p:ph type="subTitle" idx="5"/>
          </p:nvPr>
        </p:nvSpPr>
        <p:spPr>
          <a:xfrm>
            <a:off x="3442950" y="2510805"/>
            <a:ext cx="2258100" cy="106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83" name="Google Shape;283;p27"/>
          <p:cNvSpPr txBox="1">
            <a:spLocks noGrp="1"/>
          </p:cNvSpPr>
          <p:nvPr>
            <p:ph type="subTitle" idx="6"/>
          </p:nvPr>
        </p:nvSpPr>
        <p:spPr>
          <a:xfrm>
            <a:off x="6058675" y="1994176"/>
            <a:ext cx="2258100" cy="51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84" name="Google Shape;284;p27"/>
          <p:cNvSpPr txBox="1">
            <a:spLocks noGrp="1"/>
          </p:cNvSpPr>
          <p:nvPr>
            <p:ph type="subTitle" idx="7"/>
          </p:nvPr>
        </p:nvSpPr>
        <p:spPr>
          <a:xfrm>
            <a:off x="6058675" y="2510805"/>
            <a:ext cx="2258100" cy="106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85" name="Google Shape;285;p27"/>
          <p:cNvSpPr txBox="1">
            <a:spLocks noGrp="1"/>
          </p:cNvSpPr>
          <p:nvPr>
            <p:ph type="title" idx="8" hasCustomPrompt="1"/>
          </p:nvPr>
        </p:nvSpPr>
        <p:spPr>
          <a:xfrm>
            <a:off x="6058674" y="3670888"/>
            <a:ext cx="2258100" cy="7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86" name="Google Shape;286;p27"/>
          <p:cNvSpPr/>
          <p:nvPr/>
        </p:nvSpPr>
        <p:spPr>
          <a:xfrm>
            <a:off x="8381550" y="1956788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7"/>
          <p:cNvSpPr/>
          <p:nvPr/>
        </p:nvSpPr>
        <p:spPr>
          <a:xfrm flipH="1">
            <a:off x="930050" y="346635"/>
            <a:ext cx="106791" cy="10679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7"/>
          <p:cNvSpPr/>
          <p:nvPr/>
        </p:nvSpPr>
        <p:spPr>
          <a:xfrm flipH="1">
            <a:off x="1080625" y="145610"/>
            <a:ext cx="106791" cy="10679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7"/>
          <p:cNvSpPr/>
          <p:nvPr/>
        </p:nvSpPr>
        <p:spPr>
          <a:xfrm flipH="1">
            <a:off x="6892637" y="277413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7"/>
          <p:cNvSpPr/>
          <p:nvPr/>
        </p:nvSpPr>
        <p:spPr>
          <a:xfrm flipH="1">
            <a:off x="8308175" y="679663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7"/>
          <p:cNvSpPr/>
          <p:nvPr/>
        </p:nvSpPr>
        <p:spPr>
          <a:xfrm>
            <a:off x="684825" y="4388788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7"/>
          <p:cNvSpPr txBox="1">
            <a:spLocks noGrp="1"/>
          </p:cNvSpPr>
          <p:nvPr>
            <p:ph type="title" idx="9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_2_1_1_1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8"/>
          <p:cNvSpPr/>
          <p:nvPr/>
        </p:nvSpPr>
        <p:spPr>
          <a:xfrm>
            <a:off x="25" y="0"/>
            <a:ext cx="9143957" cy="1253787"/>
          </a:xfrm>
          <a:custGeom>
            <a:avLst/>
            <a:gdLst/>
            <a:ahLst/>
            <a:cxnLst/>
            <a:rect l="l" t="t" r="r" b="b"/>
            <a:pathLst>
              <a:path w="54494" h="25077" extrusionOk="0">
                <a:moveTo>
                  <a:pt x="0" y="0"/>
                </a:moveTo>
                <a:lnTo>
                  <a:pt x="0" y="25076"/>
                </a:lnTo>
                <a:lnTo>
                  <a:pt x="54494" y="25076"/>
                </a:lnTo>
                <a:lnTo>
                  <a:pt x="544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8"/>
          <p:cNvSpPr txBox="1">
            <a:spLocks noGrp="1"/>
          </p:cNvSpPr>
          <p:nvPr>
            <p:ph type="subTitle" idx="1"/>
          </p:nvPr>
        </p:nvSpPr>
        <p:spPr>
          <a:xfrm>
            <a:off x="794802" y="3096735"/>
            <a:ext cx="22581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96" name="Google Shape;296;p28"/>
          <p:cNvSpPr txBox="1">
            <a:spLocks noGrp="1"/>
          </p:cNvSpPr>
          <p:nvPr>
            <p:ph type="subTitle" idx="2"/>
          </p:nvPr>
        </p:nvSpPr>
        <p:spPr>
          <a:xfrm>
            <a:off x="794800" y="3391923"/>
            <a:ext cx="2258100" cy="12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97" name="Google Shape;297;p28"/>
          <p:cNvSpPr txBox="1">
            <a:spLocks noGrp="1"/>
          </p:cNvSpPr>
          <p:nvPr>
            <p:ph type="subTitle" idx="3"/>
          </p:nvPr>
        </p:nvSpPr>
        <p:spPr>
          <a:xfrm>
            <a:off x="3410525" y="3096735"/>
            <a:ext cx="22581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98" name="Google Shape;298;p28"/>
          <p:cNvSpPr txBox="1">
            <a:spLocks noGrp="1"/>
          </p:cNvSpPr>
          <p:nvPr>
            <p:ph type="subTitle" idx="4"/>
          </p:nvPr>
        </p:nvSpPr>
        <p:spPr>
          <a:xfrm>
            <a:off x="3410525" y="3391925"/>
            <a:ext cx="2258100" cy="12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99" name="Google Shape;299;p28"/>
          <p:cNvSpPr txBox="1">
            <a:spLocks noGrp="1"/>
          </p:cNvSpPr>
          <p:nvPr>
            <p:ph type="subTitle" idx="5"/>
          </p:nvPr>
        </p:nvSpPr>
        <p:spPr>
          <a:xfrm>
            <a:off x="6026248" y="3096735"/>
            <a:ext cx="22581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0" name="Google Shape;300;p28"/>
          <p:cNvSpPr txBox="1">
            <a:spLocks noGrp="1"/>
          </p:cNvSpPr>
          <p:nvPr>
            <p:ph type="subTitle" idx="6"/>
          </p:nvPr>
        </p:nvSpPr>
        <p:spPr>
          <a:xfrm>
            <a:off x="6026250" y="3391925"/>
            <a:ext cx="2258100" cy="12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01" name="Google Shape;301;p2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8"/>
          <p:cNvSpPr>
            <a:spLocks noGrp="1"/>
          </p:cNvSpPr>
          <p:nvPr>
            <p:ph type="pic" idx="7"/>
          </p:nvPr>
        </p:nvSpPr>
        <p:spPr>
          <a:xfrm>
            <a:off x="870625" y="1510300"/>
            <a:ext cx="1253700" cy="1253700"/>
          </a:xfrm>
          <a:prstGeom prst="ellipse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28"/>
          <p:cNvSpPr>
            <a:spLocks noGrp="1"/>
          </p:cNvSpPr>
          <p:nvPr>
            <p:ph type="pic" idx="8"/>
          </p:nvPr>
        </p:nvSpPr>
        <p:spPr>
          <a:xfrm>
            <a:off x="3493950" y="1510300"/>
            <a:ext cx="1253700" cy="1253700"/>
          </a:xfrm>
          <a:prstGeom prst="ellipse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28"/>
          <p:cNvSpPr>
            <a:spLocks noGrp="1"/>
          </p:cNvSpPr>
          <p:nvPr>
            <p:ph type="pic" idx="9"/>
          </p:nvPr>
        </p:nvSpPr>
        <p:spPr>
          <a:xfrm>
            <a:off x="6117275" y="1510300"/>
            <a:ext cx="1253700" cy="1253700"/>
          </a:xfrm>
          <a:prstGeom prst="ellipse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28"/>
          <p:cNvSpPr/>
          <p:nvPr/>
        </p:nvSpPr>
        <p:spPr>
          <a:xfrm>
            <a:off x="515300" y="703238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8"/>
          <p:cNvSpPr/>
          <p:nvPr/>
        </p:nvSpPr>
        <p:spPr>
          <a:xfrm>
            <a:off x="2040350" y="21462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8"/>
          <p:cNvSpPr/>
          <p:nvPr/>
        </p:nvSpPr>
        <p:spPr>
          <a:xfrm>
            <a:off x="7717338" y="356675"/>
            <a:ext cx="147235" cy="147569"/>
          </a:xfrm>
          <a:custGeom>
            <a:avLst/>
            <a:gdLst/>
            <a:ahLst/>
            <a:cxnLst/>
            <a:rect l="l" t="t" r="r" b="b"/>
            <a:pathLst>
              <a:path w="2643" h="2649" extrusionOk="0">
                <a:moveTo>
                  <a:pt x="1322" y="0"/>
                </a:moveTo>
                <a:lnTo>
                  <a:pt x="851" y="857"/>
                </a:lnTo>
                <a:lnTo>
                  <a:pt x="1" y="1321"/>
                </a:lnTo>
                <a:lnTo>
                  <a:pt x="851" y="1792"/>
                </a:lnTo>
                <a:lnTo>
                  <a:pt x="1322" y="2648"/>
                </a:lnTo>
                <a:lnTo>
                  <a:pt x="1793" y="1792"/>
                </a:lnTo>
                <a:lnTo>
                  <a:pt x="2643" y="1321"/>
                </a:lnTo>
                <a:lnTo>
                  <a:pt x="1793" y="857"/>
                </a:lnTo>
                <a:lnTo>
                  <a:pt x="13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8"/>
          <p:cNvSpPr/>
          <p:nvPr/>
        </p:nvSpPr>
        <p:spPr>
          <a:xfrm>
            <a:off x="8670558" y="798222"/>
            <a:ext cx="106791" cy="10679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8"/>
          <p:cNvSpPr/>
          <p:nvPr/>
        </p:nvSpPr>
        <p:spPr>
          <a:xfrm>
            <a:off x="155700" y="4359600"/>
            <a:ext cx="497950" cy="497950"/>
          </a:xfrm>
          <a:custGeom>
            <a:avLst/>
            <a:gdLst/>
            <a:ahLst/>
            <a:cxnLst/>
            <a:rect l="l" t="t" r="r" b="b"/>
            <a:pathLst>
              <a:path w="19918" h="19918" extrusionOk="0">
                <a:moveTo>
                  <a:pt x="6853" y="0"/>
                </a:moveTo>
                <a:lnTo>
                  <a:pt x="6853" y="6853"/>
                </a:lnTo>
                <a:lnTo>
                  <a:pt x="0" y="6853"/>
                </a:lnTo>
                <a:lnTo>
                  <a:pt x="0" y="13064"/>
                </a:lnTo>
                <a:lnTo>
                  <a:pt x="6853" y="13064"/>
                </a:lnTo>
                <a:lnTo>
                  <a:pt x="6853" y="19917"/>
                </a:lnTo>
                <a:lnTo>
                  <a:pt x="13065" y="19917"/>
                </a:lnTo>
                <a:lnTo>
                  <a:pt x="13065" y="13064"/>
                </a:lnTo>
                <a:lnTo>
                  <a:pt x="19917" y="13064"/>
                </a:lnTo>
                <a:lnTo>
                  <a:pt x="19917" y="6853"/>
                </a:lnTo>
                <a:lnTo>
                  <a:pt x="13065" y="6853"/>
                </a:lnTo>
                <a:lnTo>
                  <a:pt x="13065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9"/>
          <p:cNvSpPr txBox="1">
            <a:spLocks noGrp="1"/>
          </p:cNvSpPr>
          <p:nvPr>
            <p:ph type="title" hasCustomPrompt="1"/>
          </p:nvPr>
        </p:nvSpPr>
        <p:spPr>
          <a:xfrm>
            <a:off x="2820578" y="3364500"/>
            <a:ext cx="3503100" cy="65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2" name="Google Shape;312;p29"/>
          <p:cNvSpPr txBox="1">
            <a:spLocks noGrp="1"/>
          </p:cNvSpPr>
          <p:nvPr>
            <p:ph type="title" idx="2" hasCustomPrompt="1"/>
          </p:nvPr>
        </p:nvSpPr>
        <p:spPr>
          <a:xfrm>
            <a:off x="2820325" y="561125"/>
            <a:ext cx="3503100" cy="65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3" name="Google Shape;313;p29"/>
          <p:cNvSpPr txBox="1">
            <a:spLocks noGrp="1"/>
          </p:cNvSpPr>
          <p:nvPr>
            <p:ph type="title" idx="3" hasCustomPrompt="1"/>
          </p:nvPr>
        </p:nvSpPr>
        <p:spPr>
          <a:xfrm>
            <a:off x="2820428" y="1983050"/>
            <a:ext cx="3503100" cy="65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4" name="Google Shape;314;p29"/>
          <p:cNvSpPr txBox="1">
            <a:spLocks noGrp="1"/>
          </p:cNvSpPr>
          <p:nvPr>
            <p:ph type="subTitle" idx="1"/>
          </p:nvPr>
        </p:nvSpPr>
        <p:spPr>
          <a:xfrm>
            <a:off x="2820574" y="4017599"/>
            <a:ext cx="35031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5" name="Google Shape;315;p29"/>
          <p:cNvSpPr txBox="1">
            <a:spLocks noGrp="1"/>
          </p:cNvSpPr>
          <p:nvPr>
            <p:ph type="subTitle" idx="4"/>
          </p:nvPr>
        </p:nvSpPr>
        <p:spPr>
          <a:xfrm>
            <a:off x="2820574" y="2636155"/>
            <a:ext cx="35031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6" name="Google Shape;316;p29"/>
          <p:cNvSpPr txBox="1">
            <a:spLocks noGrp="1"/>
          </p:cNvSpPr>
          <p:nvPr>
            <p:ph type="subTitle" idx="5"/>
          </p:nvPr>
        </p:nvSpPr>
        <p:spPr>
          <a:xfrm>
            <a:off x="2820574" y="1214225"/>
            <a:ext cx="35031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7" name="Google Shape;317;p29"/>
          <p:cNvSpPr/>
          <p:nvPr/>
        </p:nvSpPr>
        <p:spPr>
          <a:xfrm flipH="1">
            <a:off x="-4" y="2243125"/>
            <a:ext cx="2336454" cy="2900391"/>
          </a:xfrm>
          <a:custGeom>
            <a:avLst/>
            <a:gdLst/>
            <a:ahLst/>
            <a:cxnLst/>
            <a:rect l="l" t="t" r="r" b="b"/>
            <a:pathLst>
              <a:path w="32453" h="40286" extrusionOk="0">
                <a:moveTo>
                  <a:pt x="32453" y="1"/>
                </a:moveTo>
                <a:cubicBezTo>
                  <a:pt x="14157" y="2283"/>
                  <a:pt x="1" y="17891"/>
                  <a:pt x="1" y="36807"/>
                </a:cubicBezTo>
                <a:cubicBezTo>
                  <a:pt x="1" y="37978"/>
                  <a:pt x="60" y="39135"/>
                  <a:pt x="164" y="40286"/>
                </a:cubicBezTo>
                <a:lnTo>
                  <a:pt x="32453" y="40286"/>
                </a:lnTo>
                <a:lnTo>
                  <a:pt x="3245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9"/>
          <p:cNvSpPr/>
          <p:nvPr/>
        </p:nvSpPr>
        <p:spPr>
          <a:xfrm rot="10800000" flipH="1">
            <a:off x="6807796" y="0"/>
            <a:ext cx="2336454" cy="2900391"/>
          </a:xfrm>
          <a:custGeom>
            <a:avLst/>
            <a:gdLst/>
            <a:ahLst/>
            <a:cxnLst/>
            <a:rect l="l" t="t" r="r" b="b"/>
            <a:pathLst>
              <a:path w="32453" h="40286" extrusionOk="0">
                <a:moveTo>
                  <a:pt x="32453" y="1"/>
                </a:moveTo>
                <a:cubicBezTo>
                  <a:pt x="14157" y="2283"/>
                  <a:pt x="1" y="17891"/>
                  <a:pt x="1" y="36807"/>
                </a:cubicBezTo>
                <a:cubicBezTo>
                  <a:pt x="1" y="37978"/>
                  <a:pt x="60" y="39135"/>
                  <a:pt x="164" y="40286"/>
                </a:cubicBezTo>
                <a:lnTo>
                  <a:pt x="32453" y="40286"/>
                </a:lnTo>
                <a:lnTo>
                  <a:pt x="3245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9"/>
          <p:cNvSpPr/>
          <p:nvPr/>
        </p:nvSpPr>
        <p:spPr>
          <a:xfrm>
            <a:off x="8346571" y="250072"/>
            <a:ext cx="106791" cy="10679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9"/>
          <p:cNvSpPr/>
          <p:nvPr/>
        </p:nvSpPr>
        <p:spPr>
          <a:xfrm>
            <a:off x="8536400" y="2118113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9"/>
          <p:cNvSpPr/>
          <p:nvPr/>
        </p:nvSpPr>
        <p:spPr>
          <a:xfrm>
            <a:off x="7196551" y="198726"/>
            <a:ext cx="130926" cy="130926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9"/>
          <p:cNvSpPr/>
          <p:nvPr/>
        </p:nvSpPr>
        <p:spPr>
          <a:xfrm>
            <a:off x="8705025" y="198713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9"/>
          <p:cNvSpPr/>
          <p:nvPr/>
        </p:nvSpPr>
        <p:spPr>
          <a:xfrm>
            <a:off x="232225" y="3946913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9"/>
          <p:cNvSpPr/>
          <p:nvPr/>
        </p:nvSpPr>
        <p:spPr>
          <a:xfrm>
            <a:off x="1811350" y="4608563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9"/>
          <p:cNvSpPr/>
          <p:nvPr/>
        </p:nvSpPr>
        <p:spPr>
          <a:xfrm>
            <a:off x="764725" y="4359600"/>
            <a:ext cx="497950" cy="497950"/>
          </a:xfrm>
          <a:custGeom>
            <a:avLst/>
            <a:gdLst/>
            <a:ahLst/>
            <a:cxnLst/>
            <a:rect l="l" t="t" r="r" b="b"/>
            <a:pathLst>
              <a:path w="19918" h="19918" extrusionOk="0">
                <a:moveTo>
                  <a:pt x="6853" y="0"/>
                </a:moveTo>
                <a:lnTo>
                  <a:pt x="6853" y="6853"/>
                </a:lnTo>
                <a:lnTo>
                  <a:pt x="0" y="6853"/>
                </a:lnTo>
                <a:lnTo>
                  <a:pt x="0" y="13064"/>
                </a:lnTo>
                <a:lnTo>
                  <a:pt x="6853" y="13064"/>
                </a:lnTo>
                <a:lnTo>
                  <a:pt x="6853" y="19917"/>
                </a:lnTo>
                <a:lnTo>
                  <a:pt x="13065" y="19917"/>
                </a:lnTo>
                <a:lnTo>
                  <a:pt x="13065" y="13064"/>
                </a:lnTo>
                <a:lnTo>
                  <a:pt x="19917" y="13064"/>
                </a:lnTo>
                <a:lnTo>
                  <a:pt x="19917" y="6853"/>
                </a:lnTo>
                <a:lnTo>
                  <a:pt x="13065" y="6853"/>
                </a:lnTo>
                <a:lnTo>
                  <a:pt x="1306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9"/>
          <p:cNvSpPr/>
          <p:nvPr/>
        </p:nvSpPr>
        <p:spPr>
          <a:xfrm>
            <a:off x="8459800" y="417885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9"/>
          <p:cNvSpPr/>
          <p:nvPr/>
        </p:nvSpPr>
        <p:spPr>
          <a:xfrm>
            <a:off x="1811350" y="394963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9"/>
          <p:cNvSpPr/>
          <p:nvPr/>
        </p:nvSpPr>
        <p:spPr>
          <a:xfrm>
            <a:off x="3582325" y="4608563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_1_4_2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0"/>
          <p:cNvSpPr/>
          <p:nvPr/>
        </p:nvSpPr>
        <p:spPr>
          <a:xfrm>
            <a:off x="25" y="0"/>
            <a:ext cx="9143957" cy="1253787"/>
          </a:xfrm>
          <a:custGeom>
            <a:avLst/>
            <a:gdLst/>
            <a:ahLst/>
            <a:cxnLst/>
            <a:rect l="l" t="t" r="r" b="b"/>
            <a:pathLst>
              <a:path w="54494" h="25077" extrusionOk="0">
                <a:moveTo>
                  <a:pt x="0" y="0"/>
                </a:moveTo>
                <a:lnTo>
                  <a:pt x="0" y="25076"/>
                </a:lnTo>
                <a:lnTo>
                  <a:pt x="54494" y="25076"/>
                </a:lnTo>
                <a:lnTo>
                  <a:pt x="544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0"/>
          <p:cNvSpPr txBox="1">
            <a:spLocks noGrp="1"/>
          </p:cNvSpPr>
          <p:nvPr>
            <p:ph type="subTitle" idx="1"/>
          </p:nvPr>
        </p:nvSpPr>
        <p:spPr>
          <a:xfrm>
            <a:off x="713984" y="1833200"/>
            <a:ext cx="2403300" cy="43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332" name="Google Shape;332;p30"/>
          <p:cNvSpPr txBox="1">
            <a:spLocks noGrp="1"/>
          </p:cNvSpPr>
          <p:nvPr>
            <p:ph type="subTitle" idx="2"/>
          </p:nvPr>
        </p:nvSpPr>
        <p:spPr>
          <a:xfrm>
            <a:off x="713973" y="2199700"/>
            <a:ext cx="24033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33" name="Google Shape;333;p30"/>
          <p:cNvSpPr txBox="1">
            <a:spLocks noGrp="1"/>
          </p:cNvSpPr>
          <p:nvPr>
            <p:ph type="subTitle" idx="3"/>
          </p:nvPr>
        </p:nvSpPr>
        <p:spPr>
          <a:xfrm>
            <a:off x="713984" y="3317100"/>
            <a:ext cx="2403300" cy="43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334" name="Google Shape;334;p30"/>
          <p:cNvSpPr txBox="1">
            <a:spLocks noGrp="1"/>
          </p:cNvSpPr>
          <p:nvPr>
            <p:ph type="subTitle" idx="4"/>
          </p:nvPr>
        </p:nvSpPr>
        <p:spPr>
          <a:xfrm>
            <a:off x="713973" y="3684750"/>
            <a:ext cx="24033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35" name="Google Shape;335;p30"/>
          <p:cNvSpPr txBox="1">
            <a:spLocks noGrp="1"/>
          </p:cNvSpPr>
          <p:nvPr>
            <p:ph type="subTitle" idx="5"/>
          </p:nvPr>
        </p:nvSpPr>
        <p:spPr>
          <a:xfrm>
            <a:off x="6026689" y="1833225"/>
            <a:ext cx="2403300" cy="43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336" name="Google Shape;336;p30"/>
          <p:cNvSpPr txBox="1">
            <a:spLocks noGrp="1"/>
          </p:cNvSpPr>
          <p:nvPr>
            <p:ph type="subTitle" idx="6"/>
          </p:nvPr>
        </p:nvSpPr>
        <p:spPr>
          <a:xfrm>
            <a:off x="6026425" y="2199697"/>
            <a:ext cx="24033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37" name="Google Shape;337;p30"/>
          <p:cNvSpPr txBox="1">
            <a:spLocks noGrp="1"/>
          </p:cNvSpPr>
          <p:nvPr>
            <p:ph type="subTitle" idx="7"/>
          </p:nvPr>
        </p:nvSpPr>
        <p:spPr>
          <a:xfrm>
            <a:off x="6026436" y="3318153"/>
            <a:ext cx="2403300" cy="43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338" name="Google Shape;338;p30"/>
          <p:cNvSpPr txBox="1">
            <a:spLocks noGrp="1"/>
          </p:cNvSpPr>
          <p:nvPr>
            <p:ph type="subTitle" idx="8"/>
          </p:nvPr>
        </p:nvSpPr>
        <p:spPr>
          <a:xfrm>
            <a:off x="6026425" y="3684749"/>
            <a:ext cx="24033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39" name="Google Shape;339;p3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bhaya Libre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bhaya Libre"/>
              <a:buNone/>
              <a:defRPr sz="3500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bhaya Libre"/>
              <a:buNone/>
              <a:defRPr sz="3500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bhaya Libre"/>
              <a:buNone/>
              <a:defRPr sz="3500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bhaya Libre"/>
              <a:buNone/>
              <a:defRPr sz="3500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bhaya Libre"/>
              <a:buNone/>
              <a:defRPr sz="3500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bhaya Libre"/>
              <a:buNone/>
              <a:defRPr sz="3500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bhaya Libre"/>
              <a:buNone/>
              <a:defRPr sz="3500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bhaya Libre"/>
              <a:buNone/>
              <a:defRPr sz="3500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/>
          </a:p>
        </p:txBody>
      </p:sp>
      <p:sp>
        <p:nvSpPr>
          <p:cNvPr id="340" name="Google Shape;340;p30"/>
          <p:cNvSpPr>
            <a:spLocks noGrp="1"/>
          </p:cNvSpPr>
          <p:nvPr>
            <p:ph type="pic" idx="9"/>
          </p:nvPr>
        </p:nvSpPr>
        <p:spPr>
          <a:xfrm>
            <a:off x="3396376" y="1734101"/>
            <a:ext cx="993000" cy="993000"/>
          </a:xfrm>
          <a:prstGeom prst="ellipse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30"/>
          <p:cNvSpPr>
            <a:spLocks noGrp="1"/>
          </p:cNvSpPr>
          <p:nvPr>
            <p:ph type="pic" idx="13"/>
          </p:nvPr>
        </p:nvSpPr>
        <p:spPr>
          <a:xfrm>
            <a:off x="3396376" y="3219162"/>
            <a:ext cx="993000" cy="993000"/>
          </a:xfrm>
          <a:prstGeom prst="ellipse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30"/>
          <p:cNvSpPr>
            <a:spLocks noGrp="1"/>
          </p:cNvSpPr>
          <p:nvPr>
            <p:ph type="pic" idx="14"/>
          </p:nvPr>
        </p:nvSpPr>
        <p:spPr>
          <a:xfrm>
            <a:off x="4754331" y="1734101"/>
            <a:ext cx="993000" cy="993000"/>
          </a:xfrm>
          <a:prstGeom prst="ellipse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30"/>
          <p:cNvSpPr>
            <a:spLocks noGrp="1"/>
          </p:cNvSpPr>
          <p:nvPr>
            <p:ph type="pic" idx="15"/>
          </p:nvPr>
        </p:nvSpPr>
        <p:spPr>
          <a:xfrm>
            <a:off x="4754331" y="3219162"/>
            <a:ext cx="993000" cy="993000"/>
          </a:xfrm>
          <a:prstGeom prst="ellipse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30"/>
          <p:cNvSpPr/>
          <p:nvPr/>
        </p:nvSpPr>
        <p:spPr>
          <a:xfrm>
            <a:off x="7681846" y="274572"/>
            <a:ext cx="106791" cy="10679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0"/>
          <p:cNvSpPr/>
          <p:nvPr/>
        </p:nvSpPr>
        <p:spPr>
          <a:xfrm>
            <a:off x="659833" y="274572"/>
            <a:ext cx="106791" cy="10679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0"/>
          <p:cNvSpPr/>
          <p:nvPr/>
        </p:nvSpPr>
        <p:spPr>
          <a:xfrm>
            <a:off x="5946675" y="205363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0"/>
          <p:cNvSpPr/>
          <p:nvPr/>
        </p:nvSpPr>
        <p:spPr>
          <a:xfrm>
            <a:off x="1764850" y="205363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0"/>
          <p:cNvSpPr/>
          <p:nvPr/>
        </p:nvSpPr>
        <p:spPr>
          <a:xfrm>
            <a:off x="330025" y="244912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0"/>
          <p:cNvSpPr/>
          <p:nvPr/>
        </p:nvSpPr>
        <p:spPr>
          <a:xfrm>
            <a:off x="846325" y="4485963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0"/>
          <p:cNvSpPr/>
          <p:nvPr/>
        </p:nvSpPr>
        <p:spPr>
          <a:xfrm>
            <a:off x="8406125" y="278095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0"/>
          <p:cNvSpPr/>
          <p:nvPr/>
        </p:nvSpPr>
        <p:spPr>
          <a:xfrm>
            <a:off x="3936850" y="4483500"/>
            <a:ext cx="497950" cy="497950"/>
          </a:xfrm>
          <a:custGeom>
            <a:avLst/>
            <a:gdLst/>
            <a:ahLst/>
            <a:cxnLst/>
            <a:rect l="l" t="t" r="r" b="b"/>
            <a:pathLst>
              <a:path w="19918" h="19918" extrusionOk="0">
                <a:moveTo>
                  <a:pt x="6853" y="0"/>
                </a:moveTo>
                <a:lnTo>
                  <a:pt x="6853" y="6853"/>
                </a:lnTo>
                <a:lnTo>
                  <a:pt x="0" y="6853"/>
                </a:lnTo>
                <a:lnTo>
                  <a:pt x="0" y="13064"/>
                </a:lnTo>
                <a:lnTo>
                  <a:pt x="6853" y="13064"/>
                </a:lnTo>
                <a:lnTo>
                  <a:pt x="6853" y="19917"/>
                </a:lnTo>
                <a:lnTo>
                  <a:pt x="13065" y="19917"/>
                </a:lnTo>
                <a:lnTo>
                  <a:pt x="13065" y="13064"/>
                </a:lnTo>
                <a:lnTo>
                  <a:pt x="19917" y="13064"/>
                </a:lnTo>
                <a:lnTo>
                  <a:pt x="19917" y="6853"/>
                </a:lnTo>
                <a:lnTo>
                  <a:pt x="13065" y="6853"/>
                </a:lnTo>
                <a:lnTo>
                  <a:pt x="13065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/>
          <p:nvPr/>
        </p:nvSpPr>
        <p:spPr>
          <a:xfrm flipH="1">
            <a:off x="-4" y="2243125"/>
            <a:ext cx="2336454" cy="2900391"/>
          </a:xfrm>
          <a:custGeom>
            <a:avLst/>
            <a:gdLst/>
            <a:ahLst/>
            <a:cxnLst/>
            <a:rect l="l" t="t" r="r" b="b"/>
            <a:pathLst>
              <a:path w="32453" h="40286" extrusionOk="0">
                <a:moveTo>
                  <a:pt x="32453" y="1"/>
                </a:moveTo>
                <a:cubicBezTo>
                  <a:pt x="14157" y="2283"/>
                  <a:pt x="1" y="17891"/>
                  <a:pt x="1" y="36807"/>
                </a:cubicBezTo>
                <a:cubicBezTo>
                  <a:pt x="1" y="37978"/>
                  <a:pt x="60" y="39135"/>
                  <a:pt x="164" y="40286"/>
                </a:cubicBezTo>
                <a:lnTo>
                  <a:pt x="32453" y="40286"/>
                </a:lnTo>
                <a:lnTo>
                  <a:pt x="3245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4105050" y="1971800"/>
            <a:ext cx="4071300" cy="26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4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romanLcPeriod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romanLcPeriod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>
            <a:spLocks noGrp="1"/>
          </p:cNvSpPr>
          <p:nvPr>
            <p:ph type="pic" idx="2"/>
          </p:nvPr>
        </p:nvSpPr>
        <p:spPr>
          <a:xfrm>
            <a:off x="794625" y="1285475"/>
            <a:ext cx="2875200" cy="2875200"/>
          </a:xfrm>
          <a:prstGeom prst="ellipse">
            <a:avLst/>
          </a:prstGeom>
          <a:noFill/>
          <a:ln w="1143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4105050" y="539500"/>
            <a:ext cx="432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142500" y="285277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219225" y="460850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387725" y="44265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">
  <p:cSld name="CUSTOM_3_1_4_2_1_1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"/>
          <p:cNvSpPr/>
          <p:nvPr/>
        </p:nvSpPr>
        <p:spPr>
          <a:xfrm>
            <a:off x="25" y="0"/>
            <a:ext cx="9143957" cy="1253787"/>
          </a:xfrm>
          <a:custGeom>
            <a:avLst/>
            <a:gdLst/>
            <a:ahLst/>
            <a:cxnLst/>
            <a:rect l="l" t="t" r="r" b="b"/>
            <a:pathLst>
              <a:path w="54494" h="25077" extrusionOk="0">
                <a:moveTo>
                  <a:pt x="0" y="0"/>
                </a:moveTo>
                <a:lnTo>
                  <a:pt x="0" y="25076"/>
                </a:lnTo>
                <a:lnTo>
                  <a:pt x="54494" y="25076"/>
                </a:lnTo>
                <a:lnTo>
                  <a:pt x="544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1"/>
          <p:cNvSpPr txBox="1">
            <a:spLocks noGrp="1"/>
          </p:cNvSpPr>
          <p:nvPr>
            <p:ph type="subTitle" idx="1"/>
          </p:nvPr>
        </p:nvSpPr>
        <p:spPr>
          <a:xfrm>
            <a:off x="2001600" y="2040327"/>
            <a:ext cx="2173200" cy="52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355" name="Google Shape;355;p31"/>
          <p:cNvSpPr txBox="1">
            <a:spLocks noGrp="1"/>
          </p:cNvSpPr>
          <p:nvPr>
            <p:ph type="subTitle" idx="2"/>
          </p:nvPr>
        </p:nvSpPr>
        <p:spPr>
          <a:xfrm>
            <a:off x="2001588" y="2500462"/>
            <a:ext cx="2173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56" name="Google Shape;356;p31"/>
          <p:cNvSpPr txBox="1">
            <a:spLocks noGrp="1"/>
          </p:cNvSpPr>
          <p:nvPr>
            <p:ph type="subTitle" idx="3"/>
          </p:nvPr>
        </p:nvSpPr>
        <p:spPr>
          <a:xfrm>
            <a:off x="3485377" y="3687342"/>
            <a:ext cx="2173200" cy="4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357" name="Google Shape;357;p31"/>
          <p:cNvSpPr txBox="1">
            <a:spLocks noGrp="1"/>
          </p:cNvSpPr>
          <p:nvPr>
            <p:ph type="subTitle" idx="4"/>
          </p:nvPr>
        </p:nvSpPr>
        <p:spPr>
          <a:xfrm>
            <a:off x="3485375" y="4063562"/>
            <a:ext cx="2173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58" name="Google Shape;358;p31"/>
          <p:cNvSpPr txBox="1">
            <a:spLocks noGrp="1"/>
          </p:cNvSpPr>
          <p:nvPr>
            <p:ph type="subTitle" idx="5"/>
          </p:nvPr>
        </p:nvSpPr>
        <p:spPr>
          <a:xfrm>
            <a:off x="4971079" y="2040327"/>
            <a:ext cx="2173200" cy="52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359" name="Google Shape;359;p31"/>
          <p:cNvSpPr txBox="1">
            <a:spLocks noGrp="1"/>
          </p:cNvSpPr>
          <p:nvPr>
            <p:ph type="subTitle" idx="6"/>
          </p:nvPr>
        </p:nvSpPr>
        <p:spPr>
          <a:xfrm>
            <a:off x="4971087" y="2500462"/>
            <a:ext cx="2173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60" name="Google Shape;360;p31"/>
          <p:cNvSpPr txBox="1">
            <a:spLocks noGrp="1"/>
          </p:cNvSpPr>
          <p:nvPr>
            <p:ph type="subTitle" idx="7"/>
          </p:nvPr>
        </p:nvSpPr>
        <p:spPr>
          <a:xfrm>
            <a:off x="6256577" y="3687323"/>
            <a:ext cx="2173200" cy="4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361" name="Google Shape;361;p31"/>
          <p:cNvSpPr txBox="1">
            <a:spLocks noGrp="1"/>
          </p:cNvSpPr>
          <p:nvPr>
            <p:ph type="subTitle" idx="8"/>
          </p:nvPr>
        </p:nvSpPr>
        <p:spPr>
          <a:xfrm>
            <a:off x="6256587" y="4061712"/>
            <a:ext cx="2173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62" name="Google Shape;362;p31"/>
          <p:cNvSpPr txBox="1">
            <a:spLocks noGrp="1"/>
          </p:cNvSpPr>
          <p:nvPr>
            <p:ph type="subTitle" idx="9"/>
          </p:nvPr>
        </p:nvSpPr>
        <p:spPr>
          <a:xfrm>
            <a:off x="714175" y="3687342"/>
            <a:ext cx="2173200" cy="4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363" name="Google Shape;363;p31"/>
          <p:cNvSpPr txBox="1">
            <a:spLocks noGrp="1"/>
          </p:cNvSpPr>
          <p:nvPr>
            <p:ph type="subTitle" idx="13"/>
          </p:nvPr>
        </p:nvSpPr>
        <p:spPr>
          <a:xfrm>
            <a:off x="714163" y="4063562"/>
            <a:ext cx="2173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64" name="Google Shape;364;p3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bhaya Libre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bhaya Libre"/>
              <a:buNone/>
              <a:defRPr sz="3500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bhaya Libre"/>
              <a:buNone/>
              <a:defRPr sz="3500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bhaya Libre"/>
              <a:buNone/>
              <a:defRPr sz="3500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bhaya Libre"/>
              <a:buNone/>
              <a:defRPr sz="3500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bhaya Libre"/>
              <a:buNone/>
              <a:defRPr sz="3500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bhaya Libre"/>
              <a:buNone/>
              <a:defRPr sz="3500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bhaya Libre"/>
              <a:buNone/>
              <a:defRPr sz="3500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bhaya Libre"/>
              <a:buNone/>
              <a:defRPr sz="3500">
                <a:solidFill>
                  <a:schemeClr val="lt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/>
          </a:p>
        </p:txBody>
      </p:sp>
      <p:sp>
        <p:nvSpPr>
          <p:cNvPr id="365" name="Google Shape;365;p31"/>
          <p:cNvSpPr/>
          <p:nvPr/>
        </p:nvSpPr>
        <p:spPr>
          <a:xfrm>
            <a:off x="207200" y="80370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1"/>
          <p:cNvSpPr/>
          <p:nvPr/>
        </p:nvSpPr>
        <p:spPr>
          <a:xfrm>
            <a:off x="1882288" y="20485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1"/>
          <p:cNvSpPr/>
          <p:nvPr/>
        </p:nvSpPr>
        <p:spPr>
          <a:xfrm flipH="1">
            <a:off x="7799075" y="204850"/>
            <a:ext cx="106801" cy="10680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1"/>
          <p:cNvSpPr/>
          <p:nvPr/>
        </p:nvSpPr>
        <p:spPr>
          <a:xfrm>
            <a:off x="8511475" y="2838238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1"/>
          <p:cNvSpPr/>
          <p:nvPr/>
        </p:nvSpPr>
        <p:spPr>
          <a:xfrm>
            <a:off x="5658575" y="4608563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1"/>
          <p:cNvSpPr/>
          <p:nvPr/>
        </p:nvSpPr>
        <p:spPr>
          <a:xfrm>
            <a:off x="348875" y="343680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_1_1_1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2"/>
          <p:cNvSpPr/>
          <p:nvPr/>
        </p:nvSpPr>
        <p:spPr>
          <a:xfrm>
            <a:off x="25" y="0"/>
            <a:ext cx="9143957" cy="1253787"/>
          </a:xfrm>
          <a:custGeom>
            <a:avLst/>
            <a:gdLst/>
            <a:ahLst/>
            <a:cxnLst/>
            <a:rect l="l" t="t" r="r" b="b"/>
            <a:pathLst>
              <a:path w="54494" h="25077" extrusionOk="0">
                <a:moveTo>
                  <a:pt x="0" y="0"/>
                </a:moveTo>
                <a:lnTo>
                  <a:pt x="0" y="25076"/>
                </a:lnTo>
                <a:lnTo>
                  <a:pt x="54494" y="25076"/>
                </a:lnTo>
                <a:lnTo>
                  <a:pt x="544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2"/>
          <p:cNvSpPr txBox="1">
            <a:spLocks noGrp="1"/>
          </p:cNvSpPr>
          <p:nvPr>
            <p:ph type="subTitle" idx="1"/>
          </p:nvPr>
        </p:nvSpPr>
        <p:spPr>
          <a:xfrm>
            <a:off x="3383963" y="3313411"/>
            <a:ext cx="23760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374" name="Google Shape;374;p32"/>
          <p:cNvSpPr txBox="1">
            <a:spLocks noGrp="1"/>
          </p:cNvSpPr>
          <p:nvPr>
            <p:ph type="subTitle" idx="2"/>
          </p:nvPr>
        </p:nvSpPr>
        <p:spPr>
          <a:xfrm>
            <a:off x="3383963" y="3628649"/>
            <a:ext cx="237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75" name="Google Shape;375;p32"/>
          <p:cNvSpPr txBox="1">
            <a:spLocks noGrp="1"/>
          </p:cNvSpPr>
          <p:nvPr>
            <p:ph type="subTitle" idx="3"/>
          </p:nvPr>
        </p:nvSpPr>
        <p:spPr>
          <a:xfrm>
            <a:off x="3383988" y="1800500"/>
            <a:ext cx="23760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376" name="Google Shape;376;p32"/>
          <p:cNvSpPr txBox="1">
            <a:spLocks noGrp="1"/>
          </p:cNvSpPr>
          <p:nvPr>
            <p:ph type="subTitle" idx="4"/>
          </p:nvPr>
        </p:nvSpPr>
        <p:spPr>
          <a:xfrm>
            <a:off x="3383988" y="2115727"/>
            <a:ext cx="237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77" name="Google Shape;377;p32"/>
          <p:cNvSpPr txBox="1">
            <a:spLocks noGrp="1"/>
          </p:cNvSpPr>
          <p:nvPr>
            <p:ph type="subTitle" idx="5"/>
          </p:nvPr>
        </p:nvSpPr>
        <p:spPr>
          <a:xfrm>
            <a:off x="6054750" y="1800522"/>
            <a:ext cx="23760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378" name="Google Shape;378;p32"/>
          <p:cNvSpPr txBox="1">
            <a:spLocks noGrp="1"/>
          </p:cNvSpPr>
          <p:nvPr>
            <p:ph type="subTitle" idx="6"/>
          </p:nvPr>
        </p:nvSpPr>
        <p:spPr>
          <a:xfrm>
            <a:off x="6054750" y="2115750"/>
            <a:ext cx="237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79" name="Google Shape;379;p32"/>
          <p:cNvSpPr txBox="1">
            <a:spLocks noGrp="1"/>
          </p:cNvSpPr>
          <p:nvPr>
            <p:ph type="subTitle" idx="7"/>
          </p:nvPr>
        </p:nvSpPr>
        <p:spPr>
          <a:xfrm>
            <a:off x="713200" y="1800525"/>
            <a:ext cx="23760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380" name="Google Shape;380;p32"/>
          <p:cNvSpPr txBox="1">
            <a:spLocks noGrp="1"/>
          </p:cNvSpPr>
          <p:nvPr>
            <p:ph type="subTitle" idx="8"/>
          </p:nvPr>
        </p:nvSpPr>
        <p:spPr>
          <a:xfrm>
            <a:off x="713200" y="2115752"/>
            <a:ext cx="237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81" name="Google Shape;381;p32"/>
          <p:cNvSpPr txBox="1">
            <a:spLocks noGrp="1"/>
          </p:cNvSpPr>
          <p:nvPr>
            <p:ph type="subTitle" idx="9"/>
          </p:nvPr>
        </p:nvSpPr>
        <p:spPr>
          <a:xfrm>
            <a:off x="713175" y="3313436"/>
            <a:ext cx="23760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382" name="Google Shape;382;p32"/>
          <p:cNvSpPr txBox="1">
            <a:spLocks noGrp="1"/>
          </p:cNvSpPr>
          <p:nvPr>
            <p:ph type="subTitle" idx="13"/>
          </p:nvPr>
        </p:nvSpPr>
        <p:spPr>
          <a:xfrm>
            <a:off x="713175" y="3628674"/>
            <a:ext cx="237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83" name="Google Shape;383;p32"/>
          <p:cNvSpPr txBox="1">
            <a:spLocks noGrp="1"/>
          </p:cNvSpPr>
          <p:nvPr>
            <p:ph type="subTitle" idx="14"/>
          </p:nvPr>
        </p:nvSpPr>
        <p:spPr>
          <a:xfrm>
            <a:off x="6054725" y="3313425"/>
            <a:ext cx="23760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384" name="Google Shape;384;p32"/>
          <p:cNvSpPr txBox="1">
            <a:spLocks noGrp="1"/>
          </p:cNvSpPr>
          <p:nvPr>
            <p:ph type="subTitle" idx="15"/>
          </p:nvPr>
        </p:nvSpPr>
        <p:spPr>
          <a:xfrm>
            <a:off x="6054725" y="3628650"/>
            <a:ext cx="237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85" name="Google Shape;385;p3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6" name="Google Shape;386;p32"/>
          <p:cNvSpPr/>
          <p:nvPr/>
        </p:nvSpPr>
        <p:spPr>
          <a:xfrm>
            <a:off x="401775" y="24087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2"/>
          <p:cNvSpPr/>
          <p:nvPr/>
        </p:nvSpPr>
        <p:spPr>
          <a:xfrm>
            <a:off x="8667583" y="240885"/>
            <a:ext cx="106791" cy="10679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2"/>
          <p:cNvSpPr/>
          <p:nvPr/>
        </p:nvSpPr>
        <p:spPr>
          <a:xfrm>
            <a:off x="4449363" y="21487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2"/>
          <p:cNvSpPr/>
          <p:nvPr/>
        </p:nvSpPr>
        <p:spPr>
          <a:xfrm>
            <a:off x="8300100" y="2815450"/>
            <a:ext cx="497950" cy="497950"/>
          </a:xfrm>
          <a:custGeom>
            <a:avLst/>
            <a:gdLst/>
            <a:ahLst/>
            <a:cxnLst/>
            <a:rect l="l" t="t" r="r" b="b"/>
            <a:pathLst>
              <a:path w="19918" h="19918" extrusionOk="0">
                <a:moveTo>
                  <a:pt x="6853" y="0"/>
                </a:moveTo>
                <a:lnTo>
                  <a:pt x="6853" y="6853"/>
                </a:lnTo>
                <a:lnTo>
                  <a:pt x="0" y="6853"/>
                </a:lnTo>
                <a:lnTo>
                  <a:pt x="0" y="13064"/>
                </a:lnTo>
                <a:lnTo>
                  <a:pt x="6853" y="13064"/>
                </a:lnTo>
                <a:lnTo>
                  <a:pt x="6853" y="19917"/>
                </a:lnTo>
                <a:lnTo>
                  <a:pt x="13065" y="19917"/>
                </a:lnTo>
                <a:lnTo>
                  <a:pt x="13065" y="13064"/>
                </a:lnTo>
                <a:lnTo>
                  <a:pt x="19917" y="13064"/>
                </a:lnTo>
                <a:lnTo>
                  <a:pt x="19917" y="6853"/>
                </a:lnTo>
                <a:lnTo>
                  <a:pt x="13065" y="6853"/>
                </a:lnTo>
                <a:lnTo>
                  <a:pt x="13065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2"/>
          <p:cNvSpPr/>
          <p:nvPr/>
        </p:nvSpPr>
        <p:spPr>
          <a:xfrm>
            <a:off x="308725" y="4407563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2"/>
          <p:cNvSpPr/>
          <p:nvPr/>
        </p:nvSpPr>
        <p:spPr>
          <a:xfrm>
            <a:off x="5887000" y="4749113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2"/>
          <p:cNvSpPr/>
          <p:nvPr/>
        </p:nvSpPr>
        <p:spPr>
          <a:xfrm>
            <a:off x="260100" y="186357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2_3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3"/>
          <p:cNvSpPr/>
          <p:nvPr/>
        </p:nvSpPr>
        <p:spPr>
          <a:xfrm>
            <a:off x="0" y="2831828"/>
            <a:ext cx="9143957" cy="2524125"/>
          </a:xfrm>
          <a:custGeom>
            <a:avLst/>
            <a:gdLst/>
            <a:ahLst/>
            <a:cxnLst/>
            <a:rect l="l" t="t" r="r" b="b"/>
            <a:pathLst>
              <a:path w="54494" h="25077" extrusionOk="0">
                <a:moveTo>
                  <a:pt x="0" y="0"/>
                </a:moveTo>
                <a:lnTo>
                  <a:pt x="0" y="25076"/>
                </a:lnTo>
                <a:lnTo>
                  <a:pt x="54494" y="25076"/>
                </a:lnTo>
                <a:lnTo>
                  <a:pt x="544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3"/>
          <p:cNvSpPr txBox="1">
            <a:spLocks noGrp="1"/>
          </p:cNvSpPr>
          <p:nvPr>
            <p:ph type="subTitle" idx="1"/>
          </p:nvPr>
        </p:nvSpPr>
        <p:spPr>
          <a:xfrm>
            <a:off x="3876950" y="1788747"/>
            <a:ext cx="3849600" cy="10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96" name="Google Shape;396;p33"/>
          <p:cNvSpPr txBox="1">
            <a:spLocks noGrp="1"/>
          </p:cNvSpPr>
          <p:nvPr>
            <p:ph type="title"/>
          </p:nvPr>
        </p:nvSpPr>
        <p:spPr>
          <a:xfrm>
            <a:off x="3817375" y="554950"/>
            <a:ext cx="4613400" cy="109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33"/>
          <p:cNvSpPr/>
          <p:nvPr/>
        </p:nvSpPr>
        <p:spPr>
          <a:xfrm>
            <a:off x="2226938" y="484835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3"/>
          <p:cNvSpPr/>
          <p:nvPr/>
        </p:nvSpPr>
        <p:spPr>
          <a:xfrm>
            <a:off x="7885688" y="450672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3"/>
          <p:cNvSpPr/>
          <p:nvPr/>
        </p:nvSpPr>
        <p:spPr>
          <a:xfrm>
            <a:off x="341650" y="49675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3"/>
          <p:cNvSpPr/>
          <p:nvPr/>
        </p:nvSpPr>
        <p:spPr>
          <a:xfrm>
            <a:off x="468000" y="170300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3"/>
          <p:cNvSpPr/>
          <p:nvPr/>
        </p:nvSpPr>
        <p:spPr>
          <a:xfrm>
            <a:off x="8235000" y="29427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3"/>
          <p:cNvSpPr txBox="1"/>
          <p:nvPr/>
        </p:nvSpPr>
        <p:spPr>
          <a:xfrm>
            <a:off x="3876950" y="3523250"/>
            <a:ext cx="3849600" cy="6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CREDITS: This presentation template was created by </a:t>
            </a:r>
            <a:r>
              <a:rPr lang="en" sz="1200" b="1" u="sng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, and includes icons by </a:t>
            </a:r>
            <a:r>
              <a:rPr lang="en" sz="1200" b="1" u="sng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, and infographics &amp; images by </a:t>
            </a:r>
            <a:r>
              <a:rPr lang="en" sz="1200" b="1" u="sng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 u="sng"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4"/>
          <p:cNvSpPr/>
          <p:nvPr/>
        </p:nvSpPr>
        <p:spPr>
          <a:xfrm>
            <a:off x="0" y="3107598"/>
            <a:ext cx="9143957" cy="2035876"/>
          </a:xfrm>
          <a:custGeom>
            <a:avLst/>
            <a:gdLst/>
            <a:ahLst/>
            <a:cxnLst/>
            <a:rect l="l" t="t" r="r" b="b"/>
            <a:pathLst>
              <a:path w="54494" h="25077" extrusionOk="0">
                <a:moveTo>
                  <a:pt x="0" y="0"/>
                </a:moveTo>
                <a:lnTo>
                  <a:pt x="0" y="25076"/>
                </a:lnTo>
                <a:lnTo>
                  <a:pt x="54494" y="25076"/>
                </a:lnTo>
                <a:lnTo>
                  <a:pt x="544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4"/>
          <p:cNvSpPr/>
          <p:nvPr/>
        </p:nvSpPr>
        <p:spPr>
          <a:xfrm>
            <a:off x="590613" y="71522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4"/>
          <p:cNvSpPr/>
          <p:nvPr/>
        </p:nvSpPr>
        <p:spPr>
          <a:xfrm>
            <a:off x="1482650" y="4299038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4"/>
          <p:cNvSpPr/>
          <p:nvPr/>
        </p:nvSpPr>
        <p:spPr>
          <a:xfrm>
            <a:off x="590600" y="346532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4"/>
          <p:cNvSpPr/>
          <p:nvPr/>
        </p:nvSpPr>
        <p:spPr>
          <a:xfrm>
            <a:off x="6082425" y="355750"/>
            <a:ext cx="497950" cy="497950"/>
          </a:xfrm>
          <a:custGeom>
            <a:avLst/>
            <a:gdLst/>
            <a:ahLst/>
            <a:cxnLst/>
            <a:rect l="l" t="t" r="r" b="b"/>
            <a:pathLst>
              <a:path w="19918" h="19918" extrusionOk="0">
                <a:moveTo>
                  <a:pt x="6853" y="0"/>
                </a:moveTo>
                <a:lnTo>
                  <a:pt x="6853" y="6853"/>
                </a:lnTo>
                <a:lnTo>
                  <a:pt x="0" y="6853"/>
                </a:lnTo>
                <a:lnTo>
                  <a:pt x="0" y="13064"/>
                </a:lnTo>
                <a:lnTo>
                  <a:pt x="6853" y="13064"/>
                </a:lnTo>
                <a:lnTo>
                  <a:pt x="6853" y="19917"/>
                </a:lnTo>
                <a:lnTo>
                  <a:pt x="13065" y="19917"/>
                </a:lnTo>
                <a:lnTo>
                  <a:pt x="13065" y="13064"/>
                </a:lnTo>
                <a:lnTo>
                  <a:pt x="19917" y="13064"/>
                </a:lnTo>
                <a:lnTo>
                  <a:pt x="19917" y="6853"/>
                </a:lnTo>
                <a:lnTo>
                  <a:pt x="13065" y="6853"/>
                </a:lnTo>
                <a:lnTo>
                  <a:pt x="13065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4"/>
          <p:cNvSpPr/>
          <p:nvPr/>
        </p:nvSpPr>
        <p:spPr>
          <a:xfrm>
            <a:off x="8386050" y="4436313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4"/>
          <p:cNvSpPr/>
          <p:nvPr/>
        </p:nvSpPr>
        <p:spPr>
          <a:xfrm>
            <a:off x="411500" y="241197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1" name="Google Shape;411;p34"/>
          <p:cNvGrpSpPr/>
          <p:nvPr/>
        </p:nvGrpSpPr>
        <p:grpSpPr>
          <a:xfrm rot="618721" flipH="1">
            <a:off x="5623175" y="378952"/>
            <a:ext cx="4283883" cy="4504184"/>
            <a:chOff x="-1059950" y="251654"/>
            <a:chExt cx="4284089" cy="4504402"/>
          </a:xfrm>
        </p:grpSpPr>
        <p:grpSp>
          <p:nvGrpSpPr>
            <p:cNvPr id="412" name="Google Shape;412;p34"/>
            <p:cNvGrpSpPr/>
            <p:nvPr/>
          </p:nvGrpSpPr>
          <p:grpSpPr>
            <a:xfrm rot="8415650">
              <a:off x="-53320" y="518925"/>
              <a:ext cx="2270829" cy="3969861"/>
              <a:chOff x="2177025" y="1164850"/>
              <a:chExt cx="822275" cy="1437500"/>
            </a:xfrm>
          </p:grpSpPr>
          <p:sp>
            <p:nvSpPr>
              <p:cNvPr id="413" name="Google Shape;413;p34"/>
              <p:cNvSpPr/>
              <p:nvPr/>
            </p:nvSpPr>
            <p:spPr>
              <a:xfrm>
                <a:off x="2368775" y="2227025"/>
                <a:ext cx="129650" cy="254475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10179" extrusionOk="0">
                    <a:moveTo>
                      <a:pt x="4770" y="1"/>
                    </a:moveTo>
                    <a:cubicBezTo>
                      <a:pt x="4633" y="1"/>
                      <a:pt x="4503" y="79"/>
                      <a:pt x="4446" y="212"/>
                    </a:cubicBezTo>
                    <a:lnTo>
                      <a:pt x="79" y="9660"/>
                    </a:lnTo>
                    <a:cubicBezTo>
                      <a:pt x="0" y="9843"/>
                      <a:pt x="79" y="10059"/>
                      <a:pt x="262" y="10144"/>
                    </a:cubicBezTo>
                    <a:cubicBezTo>
                      <a:pt x="310" y="10167"/>
                      <a:pt x="361" y="10178"/>
                      <a:pt x="412" y="10178"/>
                    </a:cubicBezTo>
                    <a:cubicBezTo>
                      <a:pt x="546" y="10178"/>
                      <a:pt x="677" y="10100"/>
                      <a:pt x="739" y="9967"/>
                    </a:cubicBezTo>
                    <a:lnTo>
                      <a:pt x="5100" y="519"/>
                    </a:lnTo>
                    <a:cubicBezTo>
                      <a:pt x="5185" y="336"/>
                      <a:pt x="5107" y="120"/>
                      <a:pt x="4924" y="35"/>
                    </a:cubicBezTo>
                    <a:cubicBezTo>
                      <a:pt x="4874" y="12"/>
                      <a:pt x="4821" y="1"/>
                      <a:pt x="47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4"/>
              <p:cNvSpPr/>
              <p:nvPr/>
            </p:nvSpPr>
            <p:spPr>
              <a:xfrm>
                <a:off x="2457700" y="1164850"/>
                <a:ext cx="541600" cy="1101150"/>
              </a:xfrm>
              <a:custGeom>
                <a:avLst/>
                <a:gdLst/>
                <a:ahLst/>
                <a:cxnLst/>
                <a:rect l="l" t="t" r="r" b="b"/>
                <a:pathLst>
                  <a:path w="21664" h="44046" extrusionOk="0">
                    <a:moveTo>
                      <a:pt x="20545" y="1"/>
                    </a:moveTo>
                    <a:cubicBezTo>
                      <a:pt x="20174" y="1"/>
                      <a:pt x="19818" y="212"/>
                      <a:pt x="19656" y="570"/>
                    </a:cubicBezTo>
                    <a:lnTo>
                      <a:pt x="229" y="42653"/>
                    </a:lnTo>
                    <a:cubicBezTo>
                      <a:pt x="0" y="43143"/>
                      <a:pt x="216" y="43732"/>
                      <a:pt x="706" y="43954"/>
                    </a:cubicBezTo>
                    <a:cubicBezTo>
                      <a:pt x="839" y="44016"/>
                      <a:pt x="979" y="44046"/>
                      <a:pt x="1117" y="44046"/>
                    </a:cubicBezTo>
                    <a:cubicBezTo>
                      <a:pt x="1487" y="44046"/>
                      <a:pt x="1841" y="43834"/>
                      <a:pt x="2008" y="43477"/>
                    </a:cubicBezTo>
                    <a:lnTo>
                      <a:pt x="21434" y="1394"/>
                    </a:lnTo>
                    <a:cubicBezTo>
                      <a:pt x="21663" y="903"/>
                      <a:pt x="21447" y="315"/>
                      <a:pt x="20957" y="92"/>
                    </a:cubicBezTo>
                    <a:cubicBezTo>
                      <a:pt x="20824" y="30"/>
                      <a:pt x="20683" y="1"/>
                      <a:pt x="20545" y="1"/>
                    </a:cubicBezTo>
                    <a:close/>
                  </a:path>
                </a:pathLst>
              </a:custGeom>
              <a:solidFill>
                <a:srgbClr val="4A60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4"/>
              <p:cNvSpPr/>
              <p:nvPr/>
            </p:nvSpPr>
            <p:spPr>
              <a:xfrm>
                <a:off x="2491200" y="1846200"/>
                <a:ext cx="194400" cy="345425"/>
              </a:xfrm>
              <a:custGeom>
                <a:avLst/>
                <a:gdLst/>
                <a:ahLst/>
                <a:cxnLst/>
                <a:rect l="l" t="t" r="r" b="b"/>
                <a:pathLst>
                  <a:path w="7776" h="13817" extrusionOk="0">
                    <a:moveTo>
                      <a:pt x="5997" y="0"/>
                    </a:moveTo>
                    <a:lnTo>
                      <a:pt x="1" y="12993"/>
                    </a:lnTo>
                    <a:lnTo>
                      <a:pt x="1779" y="13817"/>
                    </a:lnTo>
                    <a:lnTo>
                      <a:pt x="7775" y="818"/>
                    </a:lnTo>
                    <a:lnTo>
                      <a:pt x="5997" y="0"/>
                    </a:lnTo>
                    <a:close/>
                  </a:path>
                </a:pathLst>
              </a:custGeom>
              <a:solidFill>
                <a:srgbClr val="1A2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4"/>
              <p:cNvSpPr/>
              <p:nvPr/>
            </p:nvSpPr>
            <p:spPr>
              <a:xfrm>
                <a:off x="2536800" y="1945100"/>
                <a:ext cx="103175" cy="14747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5899" extrusionOk="0">
                    <a:moveTo>
                      <a:pt x="2348" y="0"/>
                    </a:moveTo>
                    <a:lnTo>
                      <a:pt x="1" y="5081"/>
                    </a:lnTo>
                    <a:lnTo>
                      <a:pt x="1779" y="5898"/>
                    </a:lnTo>
                    <a:lnTo>
                      <a:pt x="4127" y="824"/>
                    </a:lnTo>
                    <a:lnTo>
                      <a:pt x="2348" y="0"/>
                    </a:lnTo>
                    <a:close/>
                  </a:path>
                </a:pathLst>
              </a:custGeom>
              <a:solidFill>
                <a:srgbClr val="1C0D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4"/>
              <p:cNvSpPr/>
              <p:nvPr/>
            </p:nvSpPr>
            <p:spPr>
              <a:xfrm>
                <a:off x="2482700" y="1217775"/>
                <a:ext cx="487650" cy="1029525"/>
              </a:xfrm>
              <a:custGeom>
                <a:avLst/>
                <a:gdLst/>
                <a:ahLst/>
                <a:cxnLst/>
                <a:rect l="l" t="t" r="r" b="b"/>
                <a:pathLst>
                  <a:path w="19506" h="41181" extrusionOk="0">
                    <a:moveTo>
                      <a:pt x="19090" y="1"/>
                    </a:moveTo>
                    <a:cubicBezTo>
                      <a:pt x="18953" y="1"/>
                      <a:pt x="18822" y="79"/>
                      <a:pt x="18760" y="212"/>
                    </a:cubicBezTo>
                    <a:lnTo>
                      <a:pt x="86" y="40667"/>
                    </a:lnTo>
                    <a:cubicBezTo>
                      <a:pt x="1" y="40850"/>
                      <a:pt x="86" y="41066"/>
                      <a:pt x="262" y="41151"/>
                    </a:cubicBezTo>
                    <a:cubicBezTo>
                      <a:pt x="310" y="41171"/>
                      <a:pt x="360" y="41181"/>
                      <a:pt x="410" y="41181"/>
                    </a:cubicBezTo>
                    <a:cubicBezTo>
                      <a:pt x="549" y="41181"/>
                      <a:pt x="683" y="41103"/>
                      <a:pt x="746" y="40967"/>
                    </a:cubicBezTo>
                    <a:lnTo>
                      <a:pt x="19421" y="519"/>
                    </a:lnTo>
                    <a:cubicBezTo>
                      <a:pt x="19506" y="336"/>
                      <a:pt x="19427" y="120"/>
                      <a:pt x="19244" y="35"/>
                    </a:cubicBezTo>
                    <a:cubicBezTo>
                      <a:pt x="19194" y="12"/>
                      <a:pt x="19142" y="1"/>
                      <a:pt x="19090" y="1"/>
                    </a:cubicBezTo>
                    <a:close/>
                  </a:path>
                </a:pathLst>
              </a:custGeom>
              <a:solidFill>
                <a:srgbClr val="FFFFFF">
                  <a:alpha val="587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4"/>
              <p:cNvSpPr/>
              <p:nvPr/>
            </p:nvSpPr>
            <p:spPr>
              <a:xfrm>
                <a:off x="2177025" y="2387075"/>
                <a:ext cx="245375" cy="215275"/>
              </a:xfrm>
              <a:custGeom>
                <a:avLst/>
                <a:gdLst/>
                <a:ahLst/>
                <a:cxnLst/>
                <a:rect l="l" t="t" r="r" b="b"/>
                <a:pathLst>
                  <a:path w="9815" h="8611" extrusionOk="0">
                    <a:moveTo>
                      <a:pt x="4904" y="1"/>
                    </a:moveTo>
                    <a:cubicBezTo>
                      <a:pt x="3279" y="1"/>
                      <a:pt x="1725" y="927"/>
                      <a:pt x="1001" y="2500"/>
                    </a:cubicBezTo>
                    <a:cubicBezTo>
                      <a:pt x="0" y="4664"/>
                      <a:pt x="942" y="7221"/>
                      <a:pt x="3106" y="8214"/>
                    </a:cubicBezTo>
                    <a:cubicBezTo>
                      <a:pt x="3689" y="8483"/>
                      <a:pt x="4302" y="8610"/>
                      <a:pt x="4905" y="8610"/>
                    </a:cubicBezTo>
                    <a:cubicBezTo>
                      <a:pt x="6532" y="8610"/>
                      <a:pt x="8089" y="7683"/>
                      <a:pt x="8814" y="6109"/>
                    </a:cubicBezTo>
                    <a:cubicBezTo>
                      <a:pt x="9815" y="3951"/>
                      <a:pt x="8867" y="1395"/>
                      <a:pt x="6709" y="401"/>
                    </a:cubicBezTo>
                    <a:cubicBezTo>
                      <a:pt x="6123" y="129"/>
                      <a:pt x="5509" y="1"/>
                      <a:pt x="4904" y="1"/>
                    </a:cubicBezTo>
                    <a:close/>
                  </a:path>
                </a:pathLst>
              </a:custGeom>
              <a:solidFill>
                <a:srgbClr val="4A60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4"/>
              <p:cNvSpPr/>
              <p:nvPr/>
            </p:nvSpPr>
            <p:spPr>
              <a:xfrm>
                <a:off x="2191075" y="2399375"/>
                <a:ext cx="217275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8691" h="7630" extrusionOk="0">
                    <a:moveTo>
                      <a:pt x="4344" y="1"/>
                    </a:moveTo>
                    <a:cubicBezTo>
                      <a:pt x="2903" y="1"/>
                      <a:pt x="1527" y="820"/>
                      <a:pt x="883" y="2217"/>
                    </a:cubicBezTo>
                    <a:cubicBezTo>
                      <a:pt x="0" y="4126"/>
                      <a:pt x="831" y="6395"/>
                      <a:pt x="2747" y="7278"/>
                    </a:cubicBezTo>
                    <a:cubicBezTo>
                      <a:pt x="3263" y="7517"/>
                      <a:pt x="3806" y="7630"/>
                      <a:pt x="4340" y="7630"/>
                    </a:cubicBezTo>
                    <a:cubicBezTo>
                      <a:pt x="5782" y="7630"/>
                      <a:pt x="7164" y="6807"/>
                      <a:pt x="7808" y="5414"/>
                    </a:cubicBezTo>
                    <a:cubicBezTo>
                      <a:pt x="8690" y="3498"/>
                      <a:pt x="7854" y="1236"/>
                      <a:pt x="5944" y="353"/>
                    </a:cubicBezTo>
                    <a:cubicBezTo>
                      <a:pt x="5425" y="114"/>
                      <a:pt x="4880" y="1"/>
                      <a:pt x="4344" y="1"/>
                    </a:cubicBezTo>
                    <a:close/>
                  </a:path>
                </a:pathLst>
              </a:custGeom>
              <a:solidFill>
                <a:srgbClr val="E4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0" name="Google Shape;420;p34"/>
            <p:cNvSpPr/>
            <p:nvPr/>
          </p:nvSpPr>
          <p:spPr>
            <a:xfrm rot="-1384007">
              <a:off x="380580" y="570323"/>
              <a:ext cx="200782" cy="212767"/>
            </a:xfrm>
            <a:custGeom>
              <a:avLst/>
              <a:gdLst/>
              <a:ahLst/>
              <a:cxnLst/>
              <a:rect l="l" t="t" r="r" b="b"/>
              <a:pathLst>
                <a:path w="4213" h="4465" extrusionOk="0">
                  <a:moveTo>
                    <a:pt x="2750" y="0"/>
                  </a:moveTo>
                  <a:cubicBezTo>
                    <a:pt x="2309" y="0"/>
                    <a:pt x="1784" y="236"/>
                    <a:pt x="1204" y="837"/>
                  </a:cubicBezTo>
                  <a:cubicBezTo>
                    <a:pt x="92" y="1995"/>
                    <a:pt x="1" y="3852"/>
                    <a:pt x="1204" y="4368"/>
                  </a:cubicBezTo>
                  <a:cubicBezTo>
                    <a:pt x="1357" y="4434"/>
                    <a:pt x="1515" y="4464"/>
                    <a:pt x="1676" y="4464"/>
                  </a:cubicBezTo>
                  <a:cubicBezTo>
                    <a:pt x="2784" y="4464"/>
                    <a:pt x="4000" y="3038"/>
                    <a:pt x="4120" y="1897"/>
                  </a:cubicBezTo>
                  <a:cubicBezTo>
                    <a:pt x="4213" y="1018"/>
                    <a:pt x="3665" y="0"/>
                    <a:pt x="2750" y="0"/>
                  </a:cubicBezTo>
                  <a:close/>
                </a:path>
              </a:pathLst>
            </a:custGeom>
            <a:solidFill>
              <a:srgbClr val="FFFFFF">
                <a:alpha val="587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34"/>
          <p:cNvGrpSpPr/>
          <p:nvPr/>
        </p:nvGrpSpPr>
        <p:grpSpPr>
          <a:xfrm rot="-1112776" flipH="1">
            <a:off x="5548685" y="1592196"/>
            <a:ext cx="2524214" cy="3923132"/>
            <a:chOff x="3043225" y="2986550"/>
            <a:chExt cx="833725" cy="1295775"/>
          </a:xfrm>
        </p:grpSpPr>
        <p:sp>
          <p:nvSpPr>
            <p:cNvPr id="422" name="Google Shape;422;p34"/>
            <p:cNvSpPr/>
            <p:nvPr/>
          </p:nvSpPr>
          <p:spPr>
            <a:xfrm>
              <a:off x="3043225" y="2986550"/>
              <a:ext cx="167100" cy="212850"/>
            </a:xfrm>
            <a:custGeom>
              <a:avLst/>
              <a:gdLst/>
              <a:ahLst/>
              <a:cxnLst/>
              <a:rect l="l" t="t" r="r" b="b"/>
              <a:pathLst>
                <a:path w="6684" h="8514" extrusionOk="0">
                  <a:moveTo>
                    <a:pt x="5205" y="6440"/>
                  </a:moveTo>
                  <a:cubicBezTo>
                    <a:pt x="5205" y="6440"/>
                    <a:pt x="5205" y="6440"/>
                    <a:pt x="5206" y="6441"/>
                  </a:cubicBezTo>
                  <a:lnTo>
                    <a:pt x="5206" y="6443"/>
                  </a:lnTo>
                  <a:lnTo>
                    <a:pt x="5206" y="6443"/>
                  </a:lnTo>
                  <a:cubicBezTo>
                    <a:pt x="5205" y="6441"/>
                    <a:pt x="5204" y="6440"/>
                    <a:pt x="5205" y="6440"/>
                  </a:cubicBezTo>
                  <a:close/>
                  <a:moveTo>
                    <a:pt x="2891" y="0"/>
                  </a:moveTo>
                  <a:cubicBezTo>
                    <a:pt x="2891" y="0"/>
                    <a:pt x="2715" y="138"/>
                    <a:pt x="2427" y="386"/>
                  </a:cubicBezTo>
                  <a:cubicBezTo>
                    <a:pt x="2139" y="641"/>
                    <a:pt x="1740" y="1014"/>
                    <a:pt x="1302" y="1511"/>
                  </a:cubicBezTo>
                  <a:cubicBezTo>
                    <a:pt x="1086" y="1759"/>
                    <a:pt x="858" y="2040"/>
                    <a:pt x="648" y="2354"/>
                  </a:cubicBezTo>
                  <a:cubicBezTo>
                    <a:pt x="439" y="2675"/>
                    <a:pt x="243" y="3034"/>
                    <a:pt x="112" y="3440"/>
                  </a:cubicBezTo>
                  <a:cubicBezTo>
                    <a:pt x="53" y="3642"/>
                    <a:pt x="8" y="3865"/>
                    <a:pt x="8" y="4094"/>
                  </a:cubicBezTo>
                  <a:cubicBezTo>
                    <a:pt x="1" y="4205"/>
                    <a:pt x="21" y="4329"/>
                    <a:pt x="40" y="4440"/>
                  </a:cubicBezTo>
                  <a:lnTo>
                    <a:pt x="73" y="4597"/>
                  </a:lnTo>
                  <a:lnTo>
                    <a:pt x="79" y="4604"/>
                  </a:lnTo>
                  <a:lnTo>
                    <a:pt x="79" y="4617"/>
                  </a:lnTo>
                  <a:lnTo>
                    <a:pt x="86" y="4630"/>
                  </a:lnTo>
                  <a:lnTo>
                    <a:pt x="93" y="4649"/>
                  </a:lnTo>
                  <a:lnTo>
                    <a:pt x="106" y="4689"/>
                  </a:lnTo>
                  <a:lnTo>
                    <a:pt x="132" y="4767"/>
                  </a:lnTo>
                  <a:cubicBezTo>
                    <a:pt x="204" y="4976"/>
                    <a:pt x="315" y="5186"/>
                    <a:pt x="452" y="5382"/>
                  </a:cubicBezTo>
                  <a:cubicBezTo>
                    <a:pt x="589" y="5571"/>
                    <a:pt x="773" y="5735"/>
                    <a:pt x="975" y="5866"/>
                  </a:cubicBezTo>
                  <a:cubicBezTo>
                    <a:pt x="1178" y="5996"/>
                    <a:pt x="1413" y="6068"/>
                    <a:pt x="1636" y="6127"/>
                  </a:cubicBezTo>
                  <a:cubicBezTo>
                    <a:pt x="1865" y="6179"/>
                    <a:pt x="2093" y="6199"/>
                    <a:pt x="2316" y="6212"/>
                  </a:cubicBezTo>
                  <a:cubicBezTo>
                    <a:pt x="2410" y="6218"/>
                    <a:pt x="2504" y="6220"/>
                    <a:pt x="2597" y="6220"/>
                  </a:cubicBezTo>
                  <a:cubicBezTo>
                    <a:pt x="2724" y="6220"/>
                    <a:pt x="2849" y="6216"/>
                    <a:pt x="2970" y="6212"/>
                  </a:cubicBezTo>
                  <a:cubicBezTo>
                    <a:pt x="3179" y="6199"/>
                    <a:pt x="3388" y="6192"/>
                    <a:pt x="3591" y="6179"/>
                  </a:cubicBezTo>
                  <a:cubicBezTo>
                    <a:pt x="3769" y="6174"/>
                    <a:pt x="3946" y="6168"/>
                    <a:pt x="4117" y="6168"/>
                  </a:cubicBezTo>
                  <a:cubicBezTo>
                    <a:pt x="4329" y="6168"/>
                    <a:pt x="4531" y="6177"/>
                    <a:pt x="4715" y="6206"/>
                  </a:cubicBezTo>
                  <a:cubicBezTo>
                    <a:pt x="4885" y="6232"/>
                    <a:pt x="5029" y="6284"/>
                    <a:pt x="5121" y="6356"/>
                  </a:cubicBezTo>
                  <a:cubicBezTo>
                    <a:pt x="5134" y="6362"/>
                    <a:pt x="5140" y="6369"/>
                    <a:pt x="5147" y="6376"/>
                  </a:cubicBezTo>
                  <a:lnTo>
                    <a:pt x="5154" y="6382"/>
                  </a:lnTo>
                  <a:lnTo>
                    <a:pt x="5167" y="6395"/>
                  </a:lnTo>
                  <a:lnTo>
                    <a:pt x="5186" y="6421"/>
                  </a:lnTo>
                  <a:lnTo>
                    <a:pt x="5206" y="6447"/>
                  </a:lnTo>
                  <a:lnTo>
                    <a:pt x="5219" y="6461"/>
                  </a:lnTo>
                  <a:lnTo>
                    <a:pt x="5252" y="6513"/>
                  </a:lnTo>
                  <a:cubicBezTo>
                    <a:pt x="5297" y="6585"/>
                    <a:pt x="5343" y="6657"/>
                    <a:pt x="5389" y="6722"/>
                  </a:cubicBezTo>
                  <a:cubicBezTo>
                    <a:pt x="5572" y="6997"/>
                    <a:pt x="5742" y="7245"/>
                    <a:pt x="5892" y="7461"/>
                  </a:cubicBezTo>
                  <a:cubicBezTo>
                    <a:pt x="6043" y="7683"/>
                    <a:pt x="6180" y="7873"/>
                    <a:pt x="6291" y="8030"/>
                  </a:cubicBezTo>
                  <a:cubicBezTo>
                    <a:pt x="6514" y="8337"/>
                    <a:pt x="6651" y="8514"/>
                    <a:pt x="6651" y="8514"/>
                  </a:cubicBezTo>
                  <a:lnTo>
                    <a:pt x="6684" y="8494"/>
                  </a:lnTo>
                  <a:cubicBezTo>
                    <a:pt x="6684" y="8494"/>
                    <a:pt x="6599" y="8291"/>
                    <a:pt x="6422" y="7945"/>
                  </a:cubicBezTo>
                  <a:cubicBezTo>
                    <a:pt x="6337" y="7775"/>
                    <a:pt x="6232" y="7566"/>
                    <a:pt x="6108" y="7330"/>
                  </a:cubicBezTo>
                  <a:cubicBezTo>
                    <a:pt x="5984" y="7095"/>
                    <a:pt x="5847" y="6827"/>
                    <a:pt x="5690" y="6546"/>
                  </a:cubicBezTo>
                  <a:cubicBezTo>
                    <a:pt x="5650" y="6474"/>
                    <a:pt x="5611" y="6395"/>
                    <a:pt x="5565" y="6323"/>
                  </a:cubicBezTo>
                  <a:lnTo>
                    <a:pt x="5539" y="6264"/>
                  </a:lnTo>
                  <a:lnTo>
                    <a:pt x="5526" y="6251"/>
                  </a:lnTo>
                  <a:lnTo>
                    <a:pt x="5526" y="6245"/>
                  </a:lnTo>
                  <a:lnTo>
                    <a:pt x="5513" y="6225"/>
                  </a:lnTo>
                  <a:lnTo>
                    <a:pt x="5494" y="6199"/>
                  </a:lnTo>
                  <a:lnTo>
                    <a:pt x="5480" y="6173"/>
                  </a:lnTo>
                  <a:lnTo>
                    <a:pt x="5467" y="6160"/>
                  </a:lnTo>
                  <a:lnTo>
                    <a:pt x="5454" y="6140"/>
                  </a:lnTo>
                  <a:cubicBezTo>
                    <a:pt x="5435" y="6114"/>
                    <a:pt x="5409" y="6088"/>
                    <a:pt x="5389" y="6068"/>
                  </a:cubicBezTo>
                  <a:cubicBezTo>
                    <a:pt x="5212" y="5905"/>
                    <a:pt x="4997" y="5833"/>
                    <a:pt x="4800" y="5787"/>
                  </a:cubicBezTo>
                  <a:cubicBezTo>
                    <a:pt x="4543" y="5733"/>
                    <a:pt x="4286" y="5719"/>
                    <a:pt x="4025" y="5719"/>
                  </a:cubicBezTo>
                  <a:cubicBezTo>
                    <a:pt x="3875" y="5719"/>
                    <a:pt x="3724" y="5723"/>
                    <a:pt x="3571" y="5728"/>
                  </a:cubicBezTo>
                  <a:cubicBezTo>
                    <a:pt x="3153" y="5748"/>
                    <a:pt x="2741" y="5800"/>
                    <a:pt x="2322" y="5800"/>
                  </a:cubicBezTo>
                  <a:cubicBezTo>
                    <a:pt x="2289" y="5801"/>
                    <a:pt x="2256" y="5802"/>
                    <a:pt x="2223" y="5802"/>
                  </a:cubicBezTo>
                  <a:cubicBezTo>
                    <a:pt x="2052" y="5802"/>
                    <a:pt x="1878" y="5787"/>
                    <a:pt x="1714" y="5754"/>
                  </a:cubicBezTo>
                  <a:cubicBezTo>
                    <a:pt x="1518" y="5715"/>
                    <a:pt x="1322" y="5663"/>
                    <a:pt x="1152" y="5565"/>
                  </a:cubicBezTo>
                  <a:cubicBezTo>
                    <a:pt x="988" y="5467"/>
                    <a:pt x="831" y="5336"/>
                    <a:pt x="707" y="5179"/>
                  </a:cubicBezTo>
                  <a:cubicBezTo>
                    <a:pt x="589" y="5022"/>
                    <a:pt x="485" y="4852"/>
                    <a:pt x="413" y="4656"/>
                  </a:cubicBezTo>
                  <a:lnTo>
                    <a:pt x="361" y="4525"/>
                  </a:lnTo>
                  <a:lnTo>
                    <a:pt x="315" y="4368"/>
                  </a:lnTo>
                  <a:cubicBezTo>
                    <a:pt x="302" y="4277"/>
                    <a:pt x="282" y="4192"/>
                    <a:pt x="282" y="4087"/>
                  </a:cubicBezTo>
                  <a:cubicBezTo>
                    <a:pt x="276" y="3897"/>
                    <a:pt x="308" y="3701"/>
                    <a:pt x="354" y="3512"/>
                  </a:cubicBezTo>
                  <a:cubicBezTo>
                    <a:pt x="459" y="3132"/>
                    <a:pt x="635" y="2779"/>
                    <a:pt x="825" y="2465"/>
                  </a:cubicBezTo>
                  <a:cubicBezTo>
                    <a:pt x="1014" y="2152"/>
                    <a:pt x="1217" y="1864"/>
                    <a:pt x="1420" y="1609"/>
                  </a:cubicBezTo>
                  <a:cubicBezTo>
                    <a:pt x="1825" y="1099"/>
                    <a:pt x="2211" y="713"/>
                    <a:pt x="2479" y="445"/>
                  </a:cubicBezTo>
                  <a:cubicBezTo>
                    <a:pt x="2754" y="177"/>
                    <a:pt x="2917" y="33"/>
                    <a:pt x="2917" y="33"/>
                  </a:cubicBezTo>
                  <a:lnTo>
                    <a:pt x="2891" y="0"/>
                  </a:lnTo>
                  <a:close/>
                </a:path>
              </a:pathLst>
            </a:custGeom>
            <a:solidFill>
              <a:srgbClr val="4A6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3167625" y="3139225"/>
              <a:ext cx="93550" cy="129650"/>
            </a:xfrm>
            <a:custGeom>
              <a:avLst/>
              <a:gdLst/>
              <a:ahLst/>
              <a:cxnLst/>
              <a:rect l="l" t="t" r="r" b="b"/>
              <a:pathLst>
                <a:path w="3742" h="5186" extrusionOk="0">
                  <a:moveTo>
                    <a:pt x="779" y="0"/>
                  </a:moveTo>
                  <a:lnTo>
                    <a:pt x="1" y="471"/>
                  </a:lnTo>
                  <a:lnTo>
                    <a:pt x="2590" y="5186"/>
                  </a:lnTo>
                  <a:lnTo>
                    <a:pt x="3741" y="4486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3222075" y="3241275"/>
              <a:ext cx="654875" cy="1041050"/>
            </a:xfrm>
            <a:custGeom>
              <a:avLst/>
              <a:gdLst/>
              <a:ahLst/>
              <a:cxnLst/>
              <a:rect l="l" t="t" r="r" b="b"/>
              <a:pathLst>
                <a:path w="26195" h="41642" extrusionOk="0">
                  <a:moveTo>
                    <a:pt x="1122" y="0"/>
                  </a:moveTo>
                  <a:cubicBezTo>
                    <a:pt x="949" y="0"/>
                    <a:pt x="774" y="46"/>
                    <a:pt x="615" y="142"/>
                  </a:cubicBezTo>
                  <a:cubicBezTo>
                    <a:pt x="151" y="417"/>
                    <a:pt x="0" y="1025"/>
                    <a:pt x="282" y="1483"/>
                  </a:cubicBezTo>
                  <a:lnTo>
                    <a:pt x="24240" y="41166"/>
                  </a:lnTo>
                  <a:cubicBezTo>
                    <a:pt x="24425" y="41472"/>
                    <a:pt x="24749" y="41642"/>
                    <a:pt x="25081" y="41642"/>
                  </a:cubicBezTo>
                  <a:cubicBezTo>
                    <a:pt x="25253" y="41642"/>
                    <a:pt x="25428" y="41596"/>
                    <a:pt x="25587" y="41500"/>
                  </a:cubicBezTo>
                  <a:cubicBezTo>
                    <a:pt x="26051" y="41219"/>
                    <a:pt x="26195" y="40617"/>
                    <a:pt x="25920" y="40153"/>
                  </a:cubicBezTo>
                  <a:lnTo>
                    <a:pt x="1962" y="469"/>
                  </a:lnTo>
                  <a:cubicBezTo>
                    <a:pt x="1777" y="169"/>
                    <a:pt x="1454" y="0"/>
                    <a:pt x="1122" y="0"/>
                  </a:cubicBezTo>
                  <a:close/>
                </a:path>
              </a:pathLst>
            </a:custGeom>
            <a:solidFill>
              <a:srgbClr val="4A6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3263425" y="3309875"/>
              <a:ext cx="226925" cy="331700"/>
            </a:xfrm>
            <a:custGeom>
              <a:avLst/>
              <a:gdLst/>
              <a:ahLst/>
              <a:cxnLst/>
              <a:rect l="l" t="t" r="r" b="b"/>
              <a:pathLst>
                <a:path w="9077" h="13268" extrusionOk="0">
                  <a:moveTo>
                    <a:pt x="1681" y="1"/>
                  </a:moveTo>
                  <a:lnTo>
                    <a:pt x="1" y="1014"/>
                  </a:lnTo>
                  <a:lnTo>
                    <a:pt x="7396" y="13268"/>
                  </a:lnTo>
                  <a:lnTo>
                    <a:pt x="9076" y="12254"/>
                  </a:lnTo>
                  <a:lnTo>
                    <a:pt x="1681" y="1"/>
                  </a:lnTo>
                  <a:close/>
                </a:path>
              </a:pathLst>
            </a:custGeom>
            <a:solidFill>
              <a:srgbClr val="1A2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3319675" y="3403050"/>
              <a:ext cx="114275" cy="145200"/>
            </a:xfrm>
            <a:custGeom>
              <a:avLst/>
              <a:gdLst/>
              <a:ahLst/>
              <a:cxnLst/>
              <a:rect l="l" t="t" r="r" b="b"/>
              <a:pathLst>
                <a:path w="4571" h="5808" extrusionOk="0">
                  <a:moveTo>
                    <a:pt x="1680" y="1"/>
                  </a:moveTo>
                  <a:lnTo>
                    <a:pt x="0" y="1014"/>
                  </a:lnTo>
                  <a:lnTo>
                    <a:pt x="2897" y="5807"/>
                  </a:lnTo>
                  <a:lnTo>
                    <a:pt x="4571" y="4794"/>
                  </a:lnTo>
                  <a:lnTo>
                    <a:pt x="1680" y="1"/>
                  </a:lnTo>
                  <a:close/>
                </a:path>
              </a:pathLst>
            </a:custGeom>
            <a:solidFill>
              <a:srgbClr val="1C0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3252325" y="3267875"/>
              <a:ext cx="596500" cy="971825"/>
            </a:xfrm>
            <a:custGeom>
              <a:avLst/>
              <a:gdLst/>
              <a:ahLst/>
              <a:cxnLst/>
              <a:rect l="l" t="t" r="r" b="b"/>
              <a:pathLst>
                <a:path w="23860" h="38873" extrusionOk="0">
                  <a:moveTo>
                    <a:pt x="414" y="1"/>
                  </a:moveTo>
                  <a:cubicBezTo>
                    <a:pt x="351" y="1"/>
                    <a:pt x="286" y="17"/>
                    <a:pt x="229" y="53"/>
                  </a:cubicBezTo>
                  <a:cubicBezTo>
                    <a:pt x="59" y="157"/>
                    <a:pt x="0" y="380"/>
                    <a:pt x="105" y="550"/>
                  </a:cubicBezTo>
                  <a:lnTo>
                    <a:pt x="23134" y="38697"/>
                  </a:lnTo>
                  <a:cubicBezTo>
                    <a:pt x="23203" y="38809"/>
                    <a:pt x="23324" y="38873"/>
                    <a:pt x="23447" y="38873"/>
                  </a:cubicBezTo>
                  <a:cubicBezTo>
                    <a:pt x="23510" y="38873"/>
                    <a:pt x="23574" y="38856"/>
                    <a:pt x="23631" y="38821"/>
                  </a:cubicBezTo>
                  <a:cubicBezTo>
                    <a:pt x="23801" y="38716"/>
                    <a:pt x="23860" y="38494"/>
                    <a:pt x="23755" y="38324"/>
                  </a:cubicBezTo>
                  <a:lnTo>
                    <a:pt x="726" y="177"/>
                  </a:lnTo>
                  <a:cubicBezTo>
                    <a:pt x="661" y="64"/>
                    <a:pt x="539" y="1"/>
                    <a:pt x="414" y="1"/>
                  </a:cubicBezTo>
                  <a:close/>
                </a:path>
              </a:pathLst>
            </a:custGeom>
            <a:solidFill>
              <a:srgbClr val="FFFFFF">
                <a:alpha val="587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34"/>
          <p:cNvGrpSpPr/>
          <p:nvPr/>
        </p:nvGrpSpPr>
        <p:grpSpPr>
          <a:xfrm rot="241106">
            <a:off x="7234648" y="276871"/>
            <a:ext cx="791886" cy="780072"/>
            <a:chOff x="3976000" y="1364150"/>
            <a:chExt cx="437300" cy="430800"/>
          </a:xfrm>
        </p:grpSpPr>
        <p:sp>
          <p:nvSpPr>
            <p:cNvPr id="429" name="Google Shape;429;p34"/>
            <p:cNvSpPr/>
            <p:nvPr/>
          </p:nvSpPr>
          <p:spPr>
            <a:xfrm>
              <a:off x="3976000" y="1364150"/>
              <a:ext cx="437300" cy="430800"/>
            </a:xfrm>
            <a:custGeom>
              <a:avLst/>
              <a:gdLst/>
              <a:ahLst/>
              <a:cxnLst/>
              <a:rect l="l" t="t" r="r" b="b"/>
              <a:pathLst>
                <a:path w="17492" h="17232" extrusionOk="0">
                  <a:moveTo>
                    <a:pt x="5614" y="1"/>
                  </a:moveTo>
                  <a:cubicBezTo>
                    <a:pt x="5360" y="1"/>
                    <a:pt x="5090" y="22"/>
                    <a:pt x="4800" y="72"/>
                  </a:cubicBezTo>
                  <a:cubicBezTo>
                    <a:pt x="3014" y="379"/>
                    <a:pt x="687" y="1340"/>
                    <a:pt x="340" y="3812"/>
                  </a:cubicBezTo>
                  <a:cubicBezTo>
                    <a:pt x="0" y="6283"/>
                    <a:pt x="1131" y="8199"/>
                    <a:pt x="1609" y="10017"/>
                  </a:cubicBezTo>
                  <a:cubicBezTo>
                    <a:pt x="2093" y="11835"/>
                    <a:pt x="2400" y="15333"/>
                    <a:pt x="3191" y="16157"/>
                  </a:cubicBezTo>
                  <a:cubicBezTo>
                    <a:pt x="3818" y="16816"/>
                    <a:pt x="4626" y="17232"/>
                    <a:pt x="5151" y="17232"/>
                  </a:cubicBezTo>
                  <a:cubicBezTo>
                    <a:pt x="5283" y="17232"/>
                    <a:pt x="5397" y="17206"/>
                    <a:pt x="5486" y="17151"/>
                  </a:cubicBezTo>
                  <a:cubicBezTo>
                    <a:pt x="5931" y="16876"/>
                    <a:pt x="6402" y="15607"/>
                    <a:pt x="6643" y="14614"/>
                  </a:cubicBezTo>
                  <a:cubicBezTo>
                    <a:pt x="6879" y="13620"/>
                    <a:pt x="7239" y="12659"/>
                    <a:pt x="8742" y="12659"/>
                  </a:cubicBezTo>
                  <a:cubicBezTo>
                    <a:pt x="10253" y="12659"/>
                    <a:pt x="10606" y="13620"/>
                    <a:pt x="10848" y="14614"/>
                  </a:cubicBezTo>
                  <a:cubicBezTo>
                    <a:pt x="11090" y="15607"/>
                    <a:pt x="11554" y="16876"/>
                    <a:pt x="12005" y="17151"/>
                  </a:cubicBezTo>
                  <a:cubicBezTo>
                    <a:pt x="12094" y="17206"/>
                    <a:pt x="12208" y="17232"/>
                    <a:pt x="12340" y="17232"/>
                  </a:cubicBezTo>
                  <a:cubicBezTo>
                    <a:pt x="12864" y="17232"/>
                    <a:pt x="13668" y="16816"/>
                    <a:pt x="14300" y="16157"/>
                  </a:cubicBezTo>
                  <a:cubicBezTo>
                    <a:pt x="15092" y="15333"/>
                    <a:pt x="15399" y="11835"/>
                    <a:pt x="15876" y="10017"/>
                  </a:cubicBezTo>
                  <a:cubicBezTo>
                    <a:pt x="16360" y="8199"/>
                    <a:pt x="17491" y="6283"/>
                    <a:pt x="17145" y="3812"/>
                  </a:cubicBezTo>
                  <a:cubicBezTo>
                    <a:pt x="16805" y="1340"/>
                    <a:pt x="14470" y="379"/>
                    <a:pt x="12692" y="72"/>
                  </a:cubicBezTo>
                  <a:cubicBezTo>
                    <a:pt x="12402" y="22"/>
                    <a:pt x="12131" y="1"/>
                    <a:pt x="11877" y="1"/>
                  </a:cubicBezTo>
                  <a:cubicBezTo>
                    <a:pt x="10568" y="1"/>
                    <a:pt x="9690" y="555"/>
                    <a:pt x="8742" y="555"/>
                  </a:cubicBezTo>
                  <a:cubicBezTo>
                    <a:pt x="7795" y="555"/>
                    <a:pt x="6921" y="1"/>
                    <a:pt x="5614" y="1"/>
                  </a:cubicBezTo>
                  <a:close/>
                </a:path>
              </a:pathLst>
            </a:custGeom>
            <a:solidFill>
              <a:srgbClr val="E4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4130300" y="1380150"/>
              <a:ext cx="124425" cy="34350"/>
            </a:xfrm>
            <a:custGeom>
              <a:avLst/>
              <a:gdLst/>
              <a:ahLst/>
              <a:cxnLst/>
              <a:rect l="l" t="t" r="r" b="b"/>
              <a:pathLst>
                <a:path w="4977" h="1374" extrusionOk="0">
                  <a:moveTo>
                    <a:pt x="1" y="0"/>
                  </a:moveTo>
                  <a:cubicBezTo>
                    <a:pt x="1" y="759"/>
                    <a:pt x="1112" y="1374"/>
                    <a:pt x="2485" y="1374"/>
                  </a:cubicBezTo>
                  <a:cubicBezTo>
                    <a:pt x="3859" y="1374"/>
                    <a:pt x="4977" y="759"/>
                    <a:pt x="4977" y="0"/>
                  </a:cubicBezTo>
                  <a:lnTo>
                    <a:pt x="4977" y="0"/>
                  </a:lnTo>
                  <a:cubicBezTo>
                    <a:pt x="4977" y="0"/>
                    <a:pt x="3858" y="517"/>
                    <a:pt x="2485" y="517"/>
                  </a:cubicBezTo>
                  <a:cubicBezTo>
                    <a:pt x="1112" y="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4005575" y="1414475"/>
              <a:ext cx="105325" cy="111625"/>
            </a:xfrm>
            <a:custGeom>
              <a:avLst/>
              <a:gdLst/>
              <a:ahLst/>
              <a:cxnLst/>
              <a:rect l="l" t="t" r="r" b="b"/>
              <a:pathLst>
                <a:path w="4213" h="4465" extrusionOk="0">
                  <a:moveTo>
                    <a:pt x="2750" y="0"/>
                  </a:moveTo>
                  <a:cubicBezTo>
                    <a:pt x="2309" y="0"/>
                    <a:pt x="1784" y="236"/>
                    <a:pt x="1204" y="837"/>
                  </a:cubicBezTo>
                  <a:cubicBezTo>
                    <a:pt x="92" y="1995"/>
                    <a:pt x="1" y="3852"/>
                    <a:pt x="1204" y="4368"/>
                  </a:cubicBezTo>
                  <a:cubicBezTo>
                    <a:pt x="1357" y="4434"/>
                    <a:pt x="1515" y="4464"/>
                    <a:pt x="1676" y="4464"/>
                  </a:cubicBezTo>
                  <a:cubicBezTo>
                    <a:pt x="2784" y="4464"/>
                    <a:pt x="4000" y="3038"/>
                    <a:pt x="4120" y="1897"/>
                  </a:cubicBezTo>
                  <a:cubicBezTo>
                    <a:pt x="4213" y="1018"/>
                    <a:pt x="3665" y="0"/>
                    <a:pt x="2750" y="0"/>
                  </a:cubicBezTo>
                  <a:close/>
                </a:path>
              </a:pathLst>
            </a:custGeom>
            <a:solidFill>
              <a:srgbClr val="FFFFFF">
                <a:alpha val="587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4043000" y="1726050"/>
              <a:ext cx="99925" cy="68900"/>
            </a:xfrm>
            <a:custGeom>
              <a:avLst/>
              <a:gdLst/>
              <a:ahLst/>
              <a:cxnLst/>
              <a:rect l="l" t="t" r="r" b="b"/>
              <a:pathLst>
                <a:path w="3997" h="2756" extrusionOk="0">
                  <a:moveTo>
                    <a:pt x="3996" y="0"/>
                  </a:moveTo>
                  <a:cubicBezTo>
                    <a:pt x="3217" y="889"/>
                    <a:pt x="2390" y="1148"/>
                    <a:pt x="1693" y="1148"/>
                  </a:cubicBezTo>
                  <a:cubicBezTo>
                    <a:pt x="722" y="1148"/>
                    <a:pt x="1" y="648"/>
                    <a:pt x="1" y="648"/>
                  </a:cubicBezTo>
                  <a:lnTo>
                    <a:pt x="1" y="648"/>
                  </a:lnTo>
                  <a:cubicBezTo>
                    <a:pt x="151" y="1112"/>
                    <a:pt x="315" y="1478"/>
                    <a:pt x="511" y="1681"/>
                  </a:cubicBezTo>
                  <a:cubicBezTo>
                    <a:pt x="1138" y="2340"/>
                    <a:pt x="1946" y="2756"/>
                    <a:pt x="2471" y="2756"/>
                  </a:cubicBezTo>
                  <a:cubicBezTo>
                    <a:pt x="2603" y="2756"/>
                    <a:pt x="2717" y="2730"/>
                    <a:pt x="2806" y="2675"/>
                  </a:cubicBezTo>
                  <a:cubicBezTo>
                    <a:pt x="3251" y="2400"/>
                    <a:pt x="3722" y="1131"/>
                    <a:pt x="3963" y="138"/>
                  </a:cubicBezTo>
                  <a:cubicBezTo>
                    <a:pt x="3970" y="92"/>
                    <a:pt x="3983" y="46"/>
                    <a:pt x="3996" y="0"/>
                  </a:cubicBezTo>
                  <a:close/>
                </a:path>
              </a:pathLst>
            </a:custGeom>
            <a:solidFill>
              <a:srgbClr val="BD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4194550" y="1531025"/>
              <a:ext cx="205350" cy="263925"/>
            </a:xfrm>
            <a:custGeom>
              <a:avLst/>
              <a:gdLst/>
              <a:ahLst/>
              <a:cxnLst/>
              <a:rect l="l" t="t" r="r" b="b"/>
              <a:pathLst>
                <a:path w="8214" h="10557" extrusionOk="0">
                  <a:moveTo>
                    <a:pt x="8213" y="1"/>
                  </a:moveTo>
                  <a:lnTo>
                    <a:pt x="8213" y="1"/>
                  </a:lnTo>
                  <a:cubicBezTo>
                    <a:pt x="6539" y="4002"/>
                    <a:pt x="3773" y="5846"/>
                    <a:pt x="0" y="5984"/>
                  </a:cubicBezTo>
                  <a:cubicBezTo>
                    <a:pt x="1511" y="5984"/>
                    <a:pt x="1864" y="6945"/>
                    <a:pt x="2106" y="7939"/>
                  </a:cubicBezTo>
                  <a:cubicBezTo>
                    <a:pt x="2348" y="8932"/>
                    <a:pt x="2812" y="10201"/>
                    <a:pt x="3263" y="10476"/>
                  </a:cubicBezTo>
                  <a:cubicBezTo>
                    <a:pt x="3352" y="10531"/>
                    <a:pt x="3466" y="10557"/>
                    <a:pt x="3598" y="10557"/>
                  </a:cubicBezTo>
                  <a:cubicBezTo>
                    <a:pt x="4122" y="10557"/>
                    <a:pt x="4926" y="10141"/>
                    <a:pt x="5558" y="9482"/>
                  </a:cubicBezTo>
                  <a:cubicBezTo>
                    <a:pt x="6350" y="8658"/>
                    <a:pt x="6657" y="5160"/>
                    <a:pt x="7134" y="3342"/>
                  </a:cubicBezTo>
                  <a:cubicBezTo>
                    <a:pt x="7415" y="2296"/>
                    <a:pt x="7912" y="1210"/>
                    <a:pt x="8213" y="1"/>
                  </a:cubicBezTo>
                  <a:close/>
                </a:path>
              </a:pathLst>
            </a:custGeom>
            <a:solidFill>
              <a:srgbClr val="BD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4"/>
            <p:cNvSpPr/>
            <p:nvPr/>
          </p:nvSpPr>
          <p:spPr>
            <a:xfrm>
              <a:off x="4110525" y="1569125"/>
              <a:ext cx="21450" cy="21425"/>
            </a:xfrm>
            <a:custGeom>
              <a:avLst/>
              <a:gdLst/>
              <a:ahLst/>
              <a:cxnLst/>
              <a:rect l="l" t="t" r="r" b="b"/>
              <a:pathLst>
                <a:path w="858" h="857" extrusionOk="0">
                  <a:moveTo>
                    <a:pt x="432" y="0"/>
                  </a:moveTo>
                  <a:cubicBezTo>
                    <a:pt x="197" y="0"/>
                    <a:pt x="1" y="196"/>
                    <a:pt x="1" y="432"/>
                  </a:cubicBezTo>
                  <a:cubicBezTo>
                    <a:pt x="1" y="667"/>
                    <a:pt x="197" y="857"/>
                    <a:pt x="432" y="857"/>
                  </a:cubicBezTo>
                  <a:cubicBezTo>
                    <a:pt x="667" y="857"/>
                    <a:pt x="857" y="667"/>
                    <a:pt x="857" y="432"/>
                  </a:cubicBezTo>
                  <a:cubicBezTo>
                    <a:pt x="857" y="196"/>
                    <a:pt x="667" y="0"/>
                    <a:pt x="432" y="0"/>
                  </a:cubicBezTo>
                  <a:close/>
                </a:path>
              </a:pathLst>
            </a:custGeom>
            <a:solidFill>
              <a:srgbClr val="1C0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4257150" y="1569125"/>
              <a:ext cx="21600" cy="21425"/>
            </a:xfrm>
            <a:custGeom>
              <a:avLst/>
              <a:gdLst/>
              <a:ahLst/>
              <a:cxnLst/>
              <a:rect l="l" t="t" r="r" b="b"/>
              <a:pathLst>
                <a:path w="864" h="857" extrusionOk="0">
                  <a:moveTo>
                    <a:pt x="432" y="0"/>
                  </a:moveTo>
                  <a:cubicBezTo>
                    <a:pt x="197" y="0"/>
                    <a:pt x="1" y="196"/>
                    <a:pt x="1" y="432"/>
                  </a:cubicBezTo>
                  <a:cubicBezTo>
                    <a:pt x="1" y="667"/>
                    <a:pt x="197" y="857"/>
                    <a:pt x="432" y="857"/>
                  </a:cubicBezTo>
                  <a:cubicBezTo>
                    <a:pt x="668" y="857"/>
                    <a:pt x="864" y="667"/>
                    <a:pt x="864" y="432"/>
                  </a:cubicBezTo>
                  <a:cubicBezTo>
                    <a:pt x="864" y="196"/>
                    <a:pt x="668" y="0"/>
                    <a:pt x="432" y="0"/>
                  </a:cubicBezTo>
                  <a:close/>
                </a:path>
              </a:pathLst>
            </a:custGeom>
            <a:solidFill>
              <a:srgbClr val="1C0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4142725" y="1575650"/>
              <a:ext cx="103825" cy="49550"/>
            </a:xfrm>
            <a:custGeom>
              <a:avLst/>
              <a:gdLst/>
              <a:ahLst/>
              <a:cxnLst/>
              <a:rect l="l" t="t" r="r" b="b"/>
              <a:pathLst>
                <a:path w="4153" h="1982" extrusionOk="0">
                  <a:moveTo>
                    <a:pt x="848" y="0"/>
                  </a:moveTo>
                  <a:cubicBezTo>
                    <a:pt x="748" y="0"/>
                    <a:pt x="644" y="19"/>
                    <a:pt x="530" y="66"/>
                  </a:cubicBezTo>
                  <a:cubicBezTo>
                    <a:pt x="1" y="288"/>
                    <a:pt x="105" y="1982"/>
                    <a:pt x="2073" y="1982"/>
                  </a:cubicBezTo>
                  <a:cubicBezTo>
                    <a:pt x="4048" y="1982"/>
                    <a:pt x="4153" y="288"/>
                    <a:pt x="3617" y="66"/>
                  </a:cubicBezTo>
                  <a:cubicBezTo>
                    <a:pt x="3504" y="19"/>
                    <a:pt x="3401" y="0"/>
                    <a:pt x="3301" y="0"/>
                  </a:cubicBezTo>
                  <a:cubicBezTo>
                    <a:pt x="2932" y="0"/>
                    <a:pt x="2614" y="256"/>
                    <a:pt x="2073" y="256"/>
                  </a:cubicBezTo>
                  <a:cubicBezTo>
                    <a:pt x="1533" y="256"/>
                    <a:pt x="1219" y="0"/>
                    <a:pt x="848" y="0"/>
                  </a:cubicBezTo>
                  <a:close/>
                </a:path>
              </a:pathLst>
            </a:custGeom>
            <a:solidFill>
              <a:srgbClr val="1C0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4163500" y="1603775"/>
              <a:ext cx="62300" cy="21425"/>
            </a:xfrm>
            <a:custGeom>
              <a:avLst/>
              <a:gdLst/>
              <a:ahLst/>
              <a:cxnLst/>
              <a:rect l="l" t="t" r="r" b="b"/>
              <a:pathLst>
                <a:path w="2492" h="857" extrusionOk="0">
                  <a:moveTo>
                    <a:pt x="1242" y="0"/>
                  </a:moveTo>
                  <a:cubicBezTo>
                    <a:pt x="693" y="0"/>
                    <a:pt x="216" y="216"/>
                    <a:pt x="0" y="523"/>
                  </a:cubicBezTo>
                  <a:cubicBezTo>
                    <a:pt x="288" y="720"/>
                    <a:pt x="693" y="857"/>
                    <a:pt x="1242" y="857"/>
                  </a:cubicBezTo>
                  <a:cubicBezTo>
                    <a:pt x="1798" y="857"/>
                    <a:pt x="2204" y="720"/>
                    <a:pt x="2491" y="523"/>
                  </a:cubicBezTo>
                  <a:cubicBezTo>
                    <a:pt x="2276" y="216"/>
                    <a:pt x="1798" y="0"/>
                    <a:pt x="1242" y="0"/>
                  </a:cubicBezTo>
                  <a:close/>
                </a:path>
              </a:pathLst>
            </a:custGeom>
            <a:solidFill>
              <a:srgbClr val="F18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34"/>
          <p:cNvSpPr/>
          <p:nvPr/>
        </p:nvSpPr>
        <p:spPr>
          <a:xfrm flipH="1">
            <a:off x="8018500" y="3424163"/>
            <a:ext cx="106801" cy="10680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4"/>
          <p:cNvSpPr/>
          <p:nvPr/>
        </p:nvSpPr>
        <p:spPr>
          <a:xfrm flipH="1">
            <a:off x="8170900" y="3576563"/>
            <a:ext cx="106801" cy="10680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5"/>
          <p:cNvSpPr/>
          <p:nvPr/>
        </p:nvSpPr>
        <p:spPr>
          <a:xfrm flipH="1">
            <a:off x="-4" y="2243125"/>
            <a:ext cx="2336454" cy="2900391"/>
          </a:xfrm>
          <a:custGeom>
            <a:avLst/>
            <a:gdLst/>
            <a:ahLst/>
            <a:cxnLst/>
            <a:rect l="l" t="t" r="r" b="b"/>
            <a:pathLst>
              <a:path w="32453" h="40286" extrusionOk="0">
                <a:moveTo>
                  <a:pt x="32453" y="1"/>
                </a:moveTo>
                <a:cubicBezTo>
                  <a:pt x="14157" y="2283"/>
                  <a:pt x="1" y="17891"/>
                  <a:pt x="1" y="36807"/>
                </a:cubicBezTo>
                <a:cubicBezTo>
                  <a:pt x="1" y="37978"/>
                  <a:pt x="60" y="39135"/>
                  <a:pt x="164" y="40286"/>
                </a:cubicBezTo>
                <a:lnTo>
                  <a:pt x="32453" y="40286"/>
                </a:lnTo>
                <a:lnTo>
                  <a:pt x="3245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2" name="Google Shape;442;p35"/>
          <p:cNvGrpSpPr/>
          <p:nvPr/>
        </p:nvGrpSpPr>
        <p:grpSpPr>
          <a:xfrm rot="-1169207">
            <a:off x="499570" y="3464633"/>
            <a:ext cx="1337320" cy="980055"/>
            <a:chOff x="4590950" y="1456150"/>
            <a:chExt cx="373225" cy="273525"/>
          </a:xfrm>
        </p:grpSpPr>
        <p:sp>
          <p:nvSpPr>
            <p:cNvPr id="443" name="Google Shape;443;p35"/>
            <p:cNvSpPr/>
            <p:nvPr/>
          </p:nvSpPr>
          <p:spPr>
            <a:xfrm>
              <a:off x="4678100" y="1456150"/>
              <a:ext cx="185725" cy="72775"/>
            </a:xfrm>
            <a:custGeom>
              <a:avLst/>
              <a:gdLst/>
              <a:ahLst/>
              <a:cxnLst/>
              <a:rect l="l" t="t" r="r" b="b"/>
              <a:pathLst>
                <a:path w="7429" h="2911" extrusionOk="0">
                  <a:moveTo>
                    <a:pt x="870" y="1"/>
                  </a:moveTo>
                  <a:cubicBezTo>
                    <a:pt x="392" y="1"/>
                    <a:pt x="0" y="393"/>
                    <a:pt x="0" y="871"/>
                  </a:cubicBezTo>
                  <a:lnTo>
                    <a:pt x="0" y="2911"/>
                  </a:lnTo>
                  <a:lnTo>
                    <a:pt x="628" y="2911"/>
                  </a:lnTo>
                  <a:lnTo>
                    <a:pt x="628" y="871"/>
                  </a:lnTo>
                  <a:cubicBezTo>
                    <a:pt x="628" y="733"/>
                    <a:pt x="739" y="622"/>
                    <a:pt x="870" y="622"/>
                  </a:cubicBezTo>
                  <a:lnTo>
                    <a:pt x="6558" y="622"/>
                  </a:lnTo>
                  <a:cubicBezTo>
                    <a:pt x="6696" y="622"/>
                    <a:pt x="6807" y="733"/>
                    <a:pt x="6807" y="871"/>
                  </a:cubicBezTo>
                  <a:lnTo>
                    <a:pt x="6807" y="2911"/>
                  </a:lnTo>
                  <a:lnTo>
                    <a:pt x="7428" y="2911"/>
                  </a:lnTo>
                  <a:lnTo>
                    <a:pt x="7428" y="871"/>
                  </a:lnTo>
                  <a:cubicBezTo>
                    <a:pt x="7428" y="393"/>
                    <a:pt x="7042" y="1"/>
                    <a:pt x="6558" y="1"/>
                  </a:cubicBezTo>
                  <a:close/>
                </a:path>
              </a:pathLst>
            </a:custGeom>
            <a:solidFill>
              <a:srgbClr val="1A2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5"/>
            <p:cNvSpPr/>
            <p:nvPr/>
          </p:nvSpPr>
          <p:spPr>
            <a:xfrm>
              <a:off x="4590950" y="1512550"/>
              <a:ext cx="373225" cy="217125"/>
            </a:xfrm>
            <a:custGeom>
              <a:avLst/>
              <a:gdLst/>
              <a:ahLst/>
              <a:cxnLst/>
              <a:rect l="l" t="t" r="r" b="b"/>
              <a:pathLst>
                <a:path w="14929" h="8685" extrusionOk="0">
                  <a:moveTo>
                    <a:pt x="1041" y="1"/>
                  </a:moveTo>
                  <a:cubicBezTo>
                    <a:pt x="472" y="1"/>
                    <a:pt x="1" y="465"/>
                    <a:pt x="1" y="1040"/>
                  </a:cubicBezTo>
                  <a:lnTo>
                    <a:pt x="1" y="7644"/>
                  </a:lnTo>
                  <a:cubicBezTo>
                    <a:pt x="1" y="8220"/>
                    <a:pt x="472" y="8684"/>
                    <a:pt x="1041" y="8684"/>
                  </a:cubicBezTo>
                  <a:lnTo>
                    <a:pt x="13889" y="8684"/>
                  </a:lnTo>
                  <a:cubicBezTo>
                    <a:pt x="14465" y="8684"/>
                    <a:pt x="14929" y="8220"/>
                    <a:pt x="14929" y="7644"/>
                  </a:cubicBezTo>
                  <a:lnTo>
                    <a:pt x="14929" y="1040"/>
                  </a:lnTo>
                  <a:cubicBezTo>
                    <a:pt x="14929" y="465"/>
                    <a:pt x="14465" y="1"/>
                    <a:pt x="13889" y="1"/>
                  </a:cubicBezTo>
                  <a:close/>
                </a:path>
              </a:pathLst>
            </a:custGeom>
            <a:solidFill>
              <a:srgbClr val="4A6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5"/>
            <p:cNvSpPr/>
            <p:nvPr/>
          </p:nvSpPr>
          <p:spPr>
            <a:xfrm>
              <a:off x="4590950" y="1512550"/>
              <a:ext cx="373225" cy="90925"/>
            </a:xfrm>
            <a:custGeom>
              <a:avLst/>
              <a:gdLst/>
              <a:ahLst/>
              <a:cxnLst/>
              <a:rect l="l" t="t" r="r" b="b"/>
              <a:pathLst>
                <a:path w="14929" h="3637" extrusionOk="0">
                  <a:moveTo>
                    <a:pt x="1041" y="1"/>
                  </a:moveTo>
                  <a:cubicBezTo>
                    <a:pt x="472" y="1"/>
                    <a:pt x="1" y="465"/>
                    <a:pt x="1" y="1040"/>
                  </a:cubicBezTo>
                  <a:lnTo>
                    <a:pt x="1" y="3636"/>
                  </a:lnTo>
                  <a:lnTo>
                    <a:pt x="14929" y="3636"/>
                  </a:lnTo>
                  <a:lnTo>
                    <a:pt x="14929" y="1040"/>
                  </a:lnTo>
                  <a:cubicBezTo>
                    <a:pt x="14929" y="465"/>
                    <a:pt x="14465" y="1"/>
                    <a:pt x="13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5"/>
            <p:cNvSpPr/>
            <p:nvPr/>
          </p:nvSpPr>
          <p:spPr>
            <a:xfrm>
              <a:off x="4645550" y="1584000"/>
              <a:ext cx="20950" cy="50700"/>
            </a:xfrm>
            <a:custGeom>
              <a:avLst/>
              <a:gdLst/>
              <a:ahLst/>
              <a:cxnLst/>
              <a:rect l="l" t="t" r="r" b="b"/>
              <a:pathLst>
                <a:path w="838" h="2028" extrusionOk="0">
                  <a:moveTo>
                    <a:pt x="419" y="0"/>
                  </a:moveTo>
                  <a:cubicBezTo>
                    <a:pt x="190" y="0"/>
                    <a:pt x="1" y="183"/>
                    <a:pt x="1" y="419"/>
                  </a:cubicBezTo>
                  <a:lnTo>
                    <a:pt x="1" y="1615"/>
                  </a:lnTo>
                  <a:cubicBezTo>
                    <a:pt x="1" y="1844"/>
                    <a:pt x="190" y="2027"/>
                    <a:pt x="419" y="2027"/>
                  </a:cubicBezTo>
                  <a:cubicBezTo>
                    <a:pt x="648" y="2027"/>
                    <a:pt x="838" y="1844"/>
                    <a:pt x="838" y="1615"/>
                  </a:cubicBezTo>
                  <a:lnTo>
                    <a:pt x="838" y="419"/>
                  </a:lnTo>
                  <a:cubicBezTo>
                    <a:pt x="838" y="183"/>
                    <a:pt x="648" y="0"/>
                    <a:pt x="419" y="0"/>
                  </a:cubicBezTo>
                  <a:close/>
                </a:path>
              </a:pathLst>
            </a:custGeom>
            <a:solidFill>
              <a:srgbClr val="1A2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5"/>
            <p:cNvSpPr/>
            <p:nvPr/>
          </p:nvSpPr>
          <p:spPr>
            <a:xfrm>
              <a:off x="4888800" y="1584000"/>
              <a:ext cx="20775" cy="50700"/>
            </a:xfrm>
            <a:custGeom>
              <a:avLst/>
              <a:gdLst/>
              <a:ahLst/>
              <a:cxnLst/>
              <a:rect l="l" t="t" r="r" b="b"/>
              <a:pathLst>
                <a:path w="831" h="2028" extrusionOk="0">
                  <a:moveTo>
                    <a:pt x="412" y="0"/>
                  </a:moveTo>
                  <a:cubicBezTo>
                    <a:pt x="184" y="0"/>
                    <a:pt x="1" y="183"/>
                    <a:pt x="1" y="419"/>
                  </a:cubicBezTo>
                  <a:lnTo>
                    <a:pt x="1" y="1615"/>
                  </a:lnTo>
                  <a:cubicBezTo>
                    <a:pt x="1" y="1844"/>
                    <a:pt x="184" y="2027"/>
                    <a:pt x="412" y="2027"/>
                  </a:cubicBezTo>
                  <a:cubicBezTo>
                    <a:pt x="641" y="2027"/>
                    <a:pt x="831" y="1844"/>
                    <a:pt x="831" y="1615"/>
                  </a:cubicBezTo>
                  <a:lnTo>
                    <a:pt x="831" y="419"/>
                  </a:lnTo>
                  <a:cubicBezTo>
                    <a:pt x="831" y="183"/>
                    <a:pt x="641" y="0"/>
                    <a:pt x="412" y="0"/>
                  </a:cubicBezTo>
                  <a:close/>
                </a:path>
              </a:pathLst>
            </a:custGeom>
            <a:solidFill>
              <a:srgbClr val="1A2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5"/>
            <p:cNvSpPr/>
            <p:nvPr/>
          </p:nvSpPr>
          <p:spPr>
            <a:xfrm>
              <a:off x="4721075" y="1564550"/>
              <a:ext cx="113150" cy="113125"/>
            </a:xfrm>
            <a:custGeom>
              <a:avLst/>
              <a:gdLst/>
              <a:ahLst/>
              <a:cxnLst/>
              <a:rect l="l" t="t" r="r" b="b"/>
              <a:pathLst>
                <a:path w="4526" h="4525" extrusionOk="0">
                  <a:moveTo>
                    <a:pt x="2263" y="0"/>
                  </a:moveTo>
                  <a:cubicBezTo>
                    <a:pt x="1014" y="0"/>
                    <a:pt x="1" y="1014"/>
                    <a:pt x="1" y="2262"/>
                  </a:cubicBezTo>
                  <a:cubicBezTo>
                    <a:pt x="1" y="3511"/>
                    <a:pt x="1014" y="4525"/>
                    <a:pt x="2263" y="4525"/>
                  </a:cubicBezTo>
                  <a:cubicBezTo>
                    <a:pt x="3512" y="4525"/>
                    <a:pt x="4526" y="3511"/>
                    <a:pt x="4526" y="2262"/>
                  </a:cubicBezTo>
                  <a:cubicBezTo>
                    <a:pt x="4526" y="1014"/>
                    <a:pt x="3512" y="0"/>
                    <a:pt x="2263" y="0"/>
                  </a:cubicBezTo>
                  <a:close/>
                </a:path>
              </a:pathLst>
            </a:custGeom>
            <a:solidFill>
              <a:srgbClr val="95A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5"/>
            <p:cNvSpPr/>
            <p:nvPr/>
          </p:nvSpPr>
          <p:spPr>
            <a:xfrm>
              <a:off x="4742500" y="1582675"/>
              <a:ext cx="221675" cy="147000"/>
            </a:xfrm>
            <a:custGeom>
              <a:avLst/>
              <a:gdLst/>
              <a:ahLst/>
              <a:cxnLst/>
              <a:rect l="l" t="t" r="r" b="b"/>
              <a:pathLst>
                <a:path w="8867" h="5880" extrusionOk="0">
                  <a:moveTo>
                    <a:pt x="8867" y="1"/>
                  </a:moveTo>
                  <a:cubicBezTo>
                    <a:pt x="6297" y="3133"/>
                    <a:pt x="2779" y="4905"/>
                    <a:pt x="0" y="5879"/>
                  </a:cubicBezTo>
                  <a:lnTo>
                    <a:pt x="7827" y="5879"/>
                  </a:lnTo>
                  <a:cubicBezTo>
                    <a:pt x="8403" y="5879"/>
                    <a:pt x="8867" y="5415"/>
                    <a:pt x="8867" y="4839"/>
                  </a:cubicBezTo>
                  <a:lnTo>
                    <a:pt x="8867" y="1"/>
                  </a:lnTo>
                  <a:close/>
                </a:path>
              </a:pathLst>
            </a:custGeom>
            <a:solidFill>
              <a:srgbClr val="4A6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5"/>
            <p:cNvSpPr/>
            <p:nvPr/>
          </p:nvSpPr>
          <p:spPr>
            <a:xfrm>
              <a:off x="4745600" y="1588575"/>
              <a:ext cx="63950" cy="63775"/>
            </a:xfrm>
            <a:custGeom>
              <a:avLst/>
              <a:gdLst/>
              <a:ahLst/>
              <a:cxnLst/>
              <a:rect l="l" t="t" r="r" b="b"/>
              <a:pathLst>
                <a:path w="2558" h="2551" extrusionOk="0">
                  <a:moveTo>
                    <a:pt x="883" y="0"/>
                  </a:moveTo>
                  <a:lnTo>
                    <a:pt x="883" y="876"/>
                  </a:lnTo>
                  <a:lnTo>
                    <a:pt x="1" y="876"/>
                  </a:lnTo>
                  <a:lnTo>
                    <a:pt x="1" y="1674"/>
                  </a:lnTo>
                  <a:lnTo>
                    <a:pt x="883" y="1674"/>
                  </a:lnTo>
                  <a:lnTo>
                    <a:pt x="883" y="2550"/>
                  </a:lnTo>
                  <a:lnTo>
                    <a:pt x="1674" y="2550"/>
                  </a:lnTo>
                  <a:lnTo>
                    <a:pt x="1674" y="1674"/>
                  </a:lnTo>
                  <a:lnTo>
                    <a:pt x="2557" y="1674"/>
                  </a:lnTo>
                  <a:lnTo>
                    <a:pt x="2557" y="876"/>
                  </a:lnTo>
                  <a:lnTo>
                    <a:pt x="1674" y="876"/>
                  </a:lnTo>
                  <a:lnTo>
                    <a:pt x="1674" y="0"/>
                  </a:lnTo>
                  <a:close/>
                </a:path>
              </a:pathLst>
            </a:custGeom>
            <a:solidFill>
              <a:srgbClr val="1A2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35"/>
          <p:cNvGrpSpPr/>
          <p:nvPr/>
        </p:nvGrpSpPr>
        <p:grpSpPr>
          <a:xfrm rot="-913503">
            <a:off x="797165" y="1954507"/>
            <a:ext cx="1147157" cy="1130022"/>
            <a:chOff x="3976000" y="1364150"/>
            <a:chExt cx="437300" cy="430800"/>
          </a:xfrm>
        </p:grpSpPr>
        <p:sp>
          <p:nvSpPr>
            <p:cNvPr id="452" name="Google Shape;452;p35"/>
            <p:cNvSpPr/>
            <p:nvPr/>
          </p:nvSpPr>
          <p:spPr>
            <a:xfrm>
              <a:off x="3976000" y="1364150"/>
              <a:ext cx="437300" cy="430800"/>
            </a:xfrm>
            <a:custGeom>
              <a:avLst/>
              <a:gdLst/>
              <a:ahLst/>
              <a:cxnLst/>
              <a:rect l="l" t="t" r="r" b="b"/>
              <a:pathLst>
                <a:path w="17492" h="17232" extrusionOk="0">
                  <a:moveTo>
                    <a:pt x="5614" y="1"/>
                  </a:moveTo>
                  <a:cubicBezTo>
                    <a:pt x="5360" y="1"/>
                    <a:pt x="5090" y="22"/>
                    <a:pt x="4800" y="72"/>
                  </a:cubicBezTo>
                  <a:cubicBezTo>
                    <a:pt x="3014" y="379"/>
                    <a:pt x="687" y="1340"/>
                    <a:pt x="340" y="3812"/>
                  </a:cubicBezTo>
                  <a:cubicBezTo>
                    <a:pt x="0" y="6283"/>
                    <a:pt x="1131" y="8199"/>
                    <a:pt x="1609" y="10017"/>
                  </a:cubicBezTo>
                  <a:cubicBezTo>
                    <a:pt x="2093" y="11835"/>
                    <a:pt x="2400" y="15333"/>
                    <a:pt x="3191" y="16157"/>
                  </a:cubicBezTo>
                  <a:cubicBezTo>
                    <a:pt x="3818" y="16816"/>
                    <a:pt x="4626" y="17232"/>
                    <a:pt x="5151" y="17232"/>
                  </a:cubicBezTo>
                  <a:cubicBezTo>
                    <a:pt x="5283" y="17232"/>
                    <a:pt x="5397" y="17206"/>
                    <a:pt x="5486" y="17151"/>
                  </a:cubicBezTo>
                  <a:cubicBezTo>
                    <a:pt x="5931" y="16876"/>
                    <a:pt x="6402" y="15607"/>
                    <a:pt x="6643" y="14614"/>
                  </a:cubicBezTo>
                  <a:cubicBezTo>
                    <a:pt x="6879" y="13620"/>
                    <a:pt x="7239" y="12659"/>
                    <a:pt x="8742" y="12659"/>
                  </a:cubicBezTo>
                  <a:cubicBezTo>
                    <a:pt x="10253" y="12659"/>
                    <a:pt x="10606" y="13620"/>
                    <a:pt x="10848" y="14614"/>
                  </a:cubicBezTo>
                  <a:cubicBezTo>
                    <a:pt x="11090" y="15607"/>
                    <a:pt x="11554" y="16876"/>
                    <a:pt x="12005" y="17151"/>
                  </a:cubicBezTo>
                  <a:cubicBezTo>
                    <a:pt x="12094" y="17206"/>
                    <a:pt x="12208" y="17232"/>
                    <a:pt x="12340" y="17232"/>
                  </a:cubicBezTo>
                  <a:cubicBezTo>
                    <a:pt x="12864" y="17232"/>
                    <a:pt x="13668" y="16816"/>
                    <a:pt x="14300" y="16157"/>
                  </a:cubicBezTo>
                  <a:cubicBezTo>
                    <a:pt x="15092" y="15333"/>
                    <a:pt x="15399" y="11835"/>
                    <a:pt x="15876" y="10017"/>
                  </a:cubicBezTo>
                  <a:cubicBezTo>
                    <a:pt x="16360" y="8199"/>
                    <a:pt x="17491" y="6283"/>
                    <a:pt x="17145" y="3812"/>
                  </a:cubicBezTo>
                  <a:cubicBezTo>
                    <a:pt x="16805" y="1340"/>
                    <a:pt x="14470" y="379"/>
                    <a:pt x="12692" y="72"/>
                  </a:cubicBezTo>
                  <a:cubicBezTo>
                    <a:pt x="12402" y="22"/>
                    <a:pt x="12131" y="1"/>
                    <a:pt x="11877" y="1"/>
                  </a:cubicBezTo>
                  <a:cubicBezTo>
                    <a:pt x="10568" y="1"/>
                    <a:pt x="9690" y="555"/>
                    <a:pt x="8742" y="555"/>
                  </a:cubicBezTo>
                  <a:cubicBezTo>
                    <a:pt x="7795" y="555"/>
                    <a:pt x="6921" y="1"/>
                    <a:pt x="5614" y="1"/>
                  </a:cubicBezTo>
                  <a:close/>
                </a:path>
              </a:pathLst>
            </a:custGeom>
            <a:solidFill>
              <a:srgbClr val="E4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5"/>
            <p:cNvSpPr/>
            <p:nvPr/>
          </p:nvSpPr>
          <p:spPr>
            <a:xfrm>
              <a:off x="4130300" y="1380150"/>
              <a:ext cx="124425" cy="34350"/>
            </a:xfrm>
            <a:custGeom>
              <a:avLst/>
              <a:gdLst/>
              <a:ahLst/>
              <a:cxnLst/>
              <a:rect l="l" t="t" r="r" b="b"/>
              <a:pathLst>
                <a:path w="4977" h="1374" extrusionOk="0">
                  <a:moveTo>
                    <a:pt x="1" y="0"/>
                  </a:moveTo>
                  <a:cubicBezTo>
                    <a:pt x="1" y="759"/>
                    <a:pt x="1112" y="1374"/>
                    <a:pt x="2485" y="1374"/>
                  </a:cubicBezTo>
                  <a:cubicBezTo>
                    <a:pt x="3859" y="1374"/>
                    <a:pt x="4977" y="759"/>
                    <a:pt x="4977" y="0"/>
                  </a:cubicBezTo>
                  <a:lnTo>
                    <a:pt x="4977" y="0"/>
                  </a:lnTo>
                  <a:cubicBezTo>
                    <a:pt x="4977" y="0"/>
                    <a:pt x="3858" y="517"/>
                    <a:pt x="2485" y="517"/>
                  </a:cubicBezTo>
                  <a:cubicBezTo>
                    <a:pt x="1112" y="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5"/>
            <p:cNvSpPr/>
            <p:nvPr/>
          </p:nvSpPr>
          <p:spPr>
            <a:xfrm>
              <a:off x="4005575" y="1414475"/>
              <a:ext cx="105325" cy="111625"/>
            </a:xfrm>
            <a:custGeom>
              <a:avLst/>
              <a:gdLst/>
              <a:ahLst/>
              <a:cxnLst/>
              <a:rect l="l" t="t" r="r" b="b"/>
              <a:pathLst>
                <a:path w="4213" h="4465" extrusionOk="0">
                  <a:moveTo>
                    <a:pt x="2750" y="0"/>
                  </a:moveTo>
                  <a:cubicBezTo>
                    <a:pt x="2309" y="0"/>
                    <a:pt x="1784" y="236"/>
                    <a:pt x="1204" y="837"/>
                  </a:cubicBezTo>
                  <a:cubicBezTo>
                    <a:pt x="92" y="1995"/>
                    <a:pt x="1" y="3852"/>
                    <a:pt x="1204" y="4368"/>
                  </a:cubicBezTo>
                  <a:cubicBezTo>
                    <a:pt x="1357" y="4434"/>
                    <a:pt x="1515" y="4464"/>
                    <a:pt x="1676" y="4464"/>
                  </a:cubicBezTo>
                  <a:cubicBezTo>
                    <a:pt x="2784" y="4464"/>
                    <a:pt x="4000" y="3038"/>
                    <a:pt x="4120" y="1897"/>
                  </a:cubicBezTo>
                  <a:cubicBezTo>
                    <a:pt x="4213" y="1018"/>
                    <a:pt x="3665" y="0"/>
                    <a:pt x="2750" y="0"/>
                  </a:cubicBezTo>
                  <a:close/>
                </a:path>
              </a:pathLst>
            </a:custGeom>
            <a:solidFill>
              <a:srgbClr val="FFFFFF">
                <a:alpha val="587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4043000" y="1726050"/>
              <a:ext cx="99925" cy="68900"/>
            </a:xfrm>
            <a:custGeom>
              <a:avLst/>
              <a:gdLst/>
              <a:ahLst/>
              <a:cxnLst/>
              <a:rect l="l" t="t" r="r" b="b"/>
              <a:pathLst>
                <a:path w="3997" h="2756" extrusionOk="0">
                  <a:moveTo>
                    <a:pt x="3996" y="0"/>
                  </a:moveTo>
                  <a:cubicBezTo>
                    <a:pt x="3217" y="889"/>
                    <a:pt x="2390" y="1148"/>
                    <a:pt x="1693" y="1148"/>
                  </a:cubicBezTo>
                  <a:cubicBezTo>
                    <a:pt x="722" y="1148"/>
                    <a:pt x="1" y="648"/>
                    <a:pt x="1" y="648"/>
                  </a:cubicBezTo>
                  <a:lnTo>
                    <a:pt x="1" y="648"/>
                  </a:lnTo>
                  <a:cubicBezTo>
                    <a:pt x="151" y="1112"/>
                    <a:pt x="315" y="1478"/>
                    <a:pt x="511" y="1681"/>
                  </a:cubicBezTo>
                  <a:cubicBezTo>
                    <a:pt x="1138" y="2340"/>
                    <a:pt x="1946" y="2756"/>
                    <a:pt x="2471" y="2756"/>
                  </a:cubicBezTo>
                  <a:cubicBezTo>
                    <a:pt x="2603" y="2756"/>
                    <a:pt x="2717" y="2730"/>
                    <a:pt x="2806" y="2675"/>
                  </a:cubicBezTo>
                  <a:cubicBezTo>
                    <a:pt x="3251" y="2400"/>
                    <a:pt x="3722" y="1131"/>
                    <a:pt x="3963" y="138"/>
                  </a:cubicBezTo>
                  <a:cubicBezTo>
                    <a:pt x="3970" y="92"/>
                    <a:pt x="3983" y="46"/>
                    <a:pt x="3996" y="0"/>
                  </a:cubicBezTo>
                  <a:close/>
                </a:path>
              </a:pathLst>
            </a:custGeom>
            <a:solidFill>
              <a:srgbClr val="BD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4194550" y="1531025"/>
              <a:ext cx="205350" cy="263925"/>
            </a:xfrm>
            <a:custGeom>
              <a:avLst/>
              <a:gdLst/>
              <a:ahLst/>
              <a:cxnLst/>
              <a:rect l="l" t="t" r="r" b="b"/>
              <a:pathLst>
                <a:path w="8214" h="10557" extrusionOk="0">
                  <a:moveTo>
                    <a:pt x="8213" y="1"/>
                  </a:moveTo>
                  <a:lnTo>
                    <a:pt x="8213" y="1"/>
                  </a:lnTo>
                  <a:cubicBezTo>
                    <a:pt x="6539" y="4002"/>
                    <a:pt x="3773" y="5846"/>
                    <a:pt x="0" y="5984"/>
                  </a:cubicBezTo>
                  <a:cubicBezTo>
                    <a:pt x="1511" y="5984"/>
                    <a:pt x="1864" y="6945"/>
                    <a:pt x="2106" y="7939"/>
                  </a:cubicBezTo>
                  <a:cubicBezTo>
                    <a:pt x="2348" y="8932"/>
                    <a:pt x="2812" y="10201"/>
                    <a:pt x="3263" y="10476"/>
                  </a:cubicBezTo>
                  <a:cubicBezTo>
                    <a:pt x="3352" y="10531"/>
                    <a:pt x="3466" y="10557"/>
                    <a:pt x="3598" y="10557"/>
                  </a:cubicBezTo>
                  <a:cubicBezTo>
                    <a:pt x="4122" y="10557"/>
                    <a:pt x="4926" y="10141"/>
                    <a:pt x="5558" y="9482"/>
                  </a:cubicBezTo>
                  <a:cubicBezTo>
                    <a:pt x="6350" y="8658"/>
                    <a:pt x="6657" y="5160"/>
                    <a:pt x="7134" y="3342"/>
                  </a:cubicBezTo>
                  <a:cubicBezTo>
                    <a:pt x="7415" y="2296"/>
                    <a:pt x="7912" y="1210"/>
                    <a:pt x="8213" y="1"/>
                  </a:cubicBezTo>
                  <a:close/>
                </a:path>
              </a:pathLst>
            </a:custGeom>
            <a:solidFill>
              <a:srgbClr val="BD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5"/>
            <p:cNvSpPr/>
            <p:nvPr/>
          </p:nvSpPr>
          <p:spPr>
            <a:xfrm>
              <a:off x="4110525" y="1569125"/>
              <a:ext cx="21450" cy="21425"/>
            </a:xfrm>
            <a:custGeom>
              <a:avLst/>
              <a:gdLst/>
              <a:ahLst/>
              <a:cxnLst/>
              <a:rect l="l" t="t" r="r" b="b"/>
              <a:pathLst>
                <a:path w="858" h="857" extrusionOk="0">
                  <a:moveTo>
                    <a:pt x="432" y="0"/>
                  </a:moveTo>
                  <a:cubicBezTo>
                    <a:pt x="197" y="0"/>
                    <a:pt x="1" y="196"/>
                    <a:pt x="1" y="432"/>
                  </a:cubicBezTo>
                  <a:cubicBezTo>
                    <a:pt x="1" y="667"/>
                    <a:pt x="197" y="857"/>
                    <a:pt x="432" y="857"/>
                  </a:cubicBezTo>
                  <a:cubicBezTo>
                    <a:pt x="667" y="857"/>
                    <a:pt x="857" y="667"/>
                    <a:pt x="857" y="432"/>
                  </a:cubicBezTo>
                  <a:cubicBezTo>
                    <a:pt x="857" y="196"/>
                    <a:pt x="667" y="0"/>
                    <a:pt x="432" y="0"/>
                  </a:cubicBezTo>
                  <a:close/>
                </a:path>
              </a:pathLst>
            </a:custGeom>
            <a:solidFill>
              <a:srgbClr val="1C0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5"/>
            <p:cNvSpPr/>
            <p:nvPr/>
          </p:nvSpPr>
          <p:spPr>
            <a:xfrm>
              <a:off x="4257150" y="1569125"/>
              <a:ext cx="21600" cy="21425"/>
            </a:xfrm>
            <a:custGeom>
              <a:avLst/>
              <a:gdLst/>
              <a:ahLst/>
              <a:cxnLst/>
              <a:rect l="l" t="t" r="r" b="b"/>
              <a:pathLst>
                <a:path w="864" h="857" extrusionOk="0">
                  <a:moveTo>
                    <a:pt x="432" y="0"/>
                  </a:moveTo>
                  <a:cubicBezTo>
                    <a:pt x="197" y="0"/>
                    <a:pt x="1" y="196"/>
                    <a:pt x="1" y="432"/>
                  </a:cubicBezTo>
                  <a:cubicBezTo>
                    <a:pt x="1" y="667"/>
                    <a:pt x="197" y="857"/>
                    <a:pt x="432" y="857"/>
                  </a:cubicBezTo>
                  <a:cubicBezTo>
                    <a:pt x="668" y="857"/>
                    <a:pt x="864" y="667"/>
                    <a:pt x="864" y="432"/>
                  </a:cubicBezTo>
                  <a:cubicBezTo>
                    <a:pt x="864" y="196"/>
                    <a:pt x="668" y="0"/>
                    <a:pt x="432" y="0"/>
                  </a:cubicBezTo>
                  <a:close/>
                </a:path>
              </a:pathLst>
            </a:custGeom>
            <a:solidFill>
              <a:srgbClr val="1C0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5"/>
            <p:cNvSpPr/>
            <p:nvPr/>
          </p:nvSpPr>
          <p:spPr>
            <a:xfrm>
              <a:off x="4142725" y="1575650"/>
              <a:ext cx="103825" cy="49550"/>
            </a:xfrm>
            <a:custGeom>
              <a:avLst/>
              <a:gdLst/>
              <a:ahLst/>
              <a:cxnLst/>
              <a:rect l="l" t="t" r="r" b="b"/>
              <a:pathLst>
                <a:path w="4153" h="1982" extrusionOk="0">
                  <a:moveTo>
                    <a:pt x="848" y="0"/>
                  </a:moveTo>
                  <a:cubicBezTo>
                    <a:pt x="748" y="0"/>
                    <a:pt x="644" y="19"/>
                    <a:pt x="530" y="66"/>
                  </a:cubicBezTo>
                  <a:cubicBezTo>
                    <a:pt x="1" y="288"/>
                    <a:pt x="105" y="1982"/>
                    <a:pt x="2073" y="1982"/>
                  </a:cubicBezTo>
                  <a:cubicBezTo>
                    <a:pt x="4048" y="1982"/>
                    <a:pt x="4153" y="288"/>
                    <a:pt x="3617" y="66"/>
                  </a:cubicBezTo>
                  <a:cubicBezTo>
                    <a:pt x="3504" y="19"/>
                    <a:pt x="3401" y="0"/>
                    <a:pt x="3301" y="0"/>
                  </a:cubicBezTo>
                  <a:cubicBezTo>
                    <a:pt x="2932" y="0"/>
                    <a:pt x="2614" y="256"/>
                    <a:pt x="2073" y="256"/>
                  </a:cubicBezTo>
                  <a:cubicBezTo>
                    <a:pt x="1533" y="256"/>
                    <a:pt x="1219" y="0"/>
                    <a:pt x="848" y="0"/>
                  </a:cubicBezTo>
                  <a:close/>
                </a:path>
              </a:pathLst>
            </a:custGeom>
            <a:solidFill>
              <a:srgbClr val="1C0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5"/>
            <p:cNvSpPr/>
            <p:nvPr/>
          </p:nvSpPr>
          <p:spPr>
            <a:xfrm>
              <a:off x="4163500" y="1603775"/>
              <a:ext cx="62300" cy="21425"/>
            </a:xfrm>
            <a:custGeom>
              <a:avLst/>
              <a:gdLst/>
              <a:ahLst/>
              <a:cxnLst/>
              <a:rect l="l" t="t" r="r" b="b"/>
              <a:pathLst>
                <a:path w="2492" h="857" extrusionOk="0">
                  <a:moveTo>
                    <a:pt x="1242" y="0"/>
                  </a:moveTo>
                  <a:cubicBezTo>
                    <a:pt x="693" y="0"/>
                    <a:pt x="216" y="216"/>
                    <a:pt x="0" y="523"/>
                  </a:cubicBezTo>
                  <a:cubicBezTo>
                    <a:pt x="288" y="720"/>
                    <a:pt x="693" y="857"/>
                    <a:pt x="1242" y="857"/>
                  </a:cubicBezTo>
                  <a:cubicBezTo>
                    <a:pt x="1798" y="857"/>
                    <a:pt x="2204" y="720"/>
                    <a:pt x="2491" y="523"/>
                  </a:cubicBezTo>
                  <a:cubicBezTo>
                    <a:pt x="2276" y="216"/>
                    <a:pt x="1798" y="0"/>
                    <a:pt x="1242" y="0"/>
                  </a:cubicBezTo>
                  <a:close/>
                </a:path>
              </a:pathLst>
            </a:custGeom>
            <a:solidFill>
              <a:srgbClr val="F18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1" name="Google Shape;461;p35"/>
          <p:cNvSpPr/>
          <p:nvPr/>
        </p:nvSpPr>
        <p:spPr>
          <a:xfrm>
            <a:off x="181113" y="337430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5"/>
          <p:cNvSpPr/>
          <p:nvPr/>
        </p:nvSpPr>
        <p:spPr>
          <a:xfrm>
            <a:off x="1605863" y="463967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5"/>
          <p:cNvSpPr/>
          <p:nvPr/>
        </p:nvSpPr>
        <p:spPr>
          <a:xfrm>
            <a:off x="341650" y="49675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35"/>
          <p:cNvSpPr/>
          <p:nvPr/>
        </p:nvSpPr>
        <p:spPr>
          <a:xfrm>
            <a:off x="3978550" y="38062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35"/>
          <p:cNvSpPr/>
          <p:nvPr/>
        </p:nvSpPr>
        <p:spPr>
          <a:xfrm>
            <a:off x="8235000" y="29427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5"/>
          <p:cNvSpPr/>
          <p:nvPr/>
        </p:nvSpPr>
        <p:spPr>
          <a:xfrm>
            <a:off x="8121825" y="3907175"/>
            <a:ext cx="545969" cy="545969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5"/>
          <p:cNvSpPr/>
          <p:nvPr/>
        </p:nvSpPr>
        <p:spPr>
          <a:xfrm>
            <a:off x="4605350" y="431635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5"/>
          <p:cNvSpPr/>
          <p:nvPr/>
        </p:nvSpPr>
        <p:spPr>
          <a:xfrm flipH="1">
            <a:off x="623825" y="2765225"/>
            <a:ext cx="106801" cy="10680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5"/>
          <p:cNvSpPr/>
          <p:nvPr/>
        </p:nvSpPr>
        <p:spPr>
          <a:xfrm flipH="1">
            <a:off x="776225" y="2917625"/>
            <a:ext cx="106801" cy="10680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/>
          <p:nvPr/>
        </p:nvSpPr>
        <p:spPr>
          <a:xfrm>
            <a:off x="25" y="0"/>
            <a:ext cx="9143957" cy="1253787"/>
          </a:xfrm>
          <a:custGeom>
            <a:avLst/>
            <a:gdLst/>
            <a:ahLst/>
            <a:cxnLst/>
            <a:rect l="l" t="t" r="r" b="b"/>
            <a:pathLst>
              <a:path w="54494" h="25077" extrusionOk="0">
                <a:moveTo>
                  <a:pt x="0" y="0"/>
                </a:moveTo>
                <a:lnTo>
                  <a:pt x="0" y="25076"/>
                </a:lnTo>
                <a:lnTo>
                  <a:pt x="54494" y="25076"/>
                </a:lnTo>
                <a:lnTo>
                  <a:pt x="544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1"/>
          </p:nvPr>
        </p:nvSpPr>
        <p:spPr>
          <a:xfrm>
            <a:off x="713225" y="1466025"/>
            <a:ext cx="4395600" cy="17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2"/>
          </p:nvPr>
        </p:nvSpPr>
        <p:spPr>
          <a:xfrm>
            <a:off x="713225" y="3989800"/>
            <a:ext cx="4395600" cy="4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713225" y="3226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/>
          <p:nvPr/>
        </p:nvSpPr>
        <p:spPr>
          <a:xfrm>
            <a:off x="196400" y="33515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3352263" y="20947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6569838" y="29427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8430733" y="242597"/>
            <a:ext cx="106791" cy="10679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5"/>
          <p:cNvSpPr/>
          <p:nvPr/>
        </p:nvSpPr>
        <p:spPr>
          <a:xfrm>
            <a:off x="8047199" y="242600"/>
            <a:ext cx="106801" cy="10680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94150" y="161027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5"/>
          <p:cNvSpPr/>
          <p:nvPr/>
        </p:nvSpPr>
        <p:spPr>
          <a:xfrm>
            <a:off x="8537525" y="379920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271425" y="396627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title" idx="3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/>
          <p:nvPr/>
        </p:nvSpPr>
        <p:spPr>
          <a:xfrm>
            <a:off x="-25" y="0"/>
            <a:ext cx="9143957" cy="1253787"/>
          </a:xfrm>
          <a:custGeom>
            <a:avLst/>
            <a:gdLst/>
            <a:ahLst/>
            <a:cxnLst/>
            <a:rect l="l" t="t" r="r" b="b"/>
            <a:pathLst>
              <a:path w="54494" h="25077" extrusionOk="0">
                <a:moveTo>
                  <a:pt x="0" y="0"/>
                </a:moveTo>
                <a:lnTo>
                  <a:pt x="0" y="25076"/>
                </a:lnTo>
                <a:lnTo>
                  <a:pt x="54494" y="25076"/>
                </a:lnTo>
                <a:lnTo>
                  <a:pt x="544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/>
          <p:nvPr/>
        </p:nvSpPr>
        <p:spPr>
          <a:xfrm>
            <a:off x="7706175" y="30852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6"/>
          <p:cNvSpPr/>
          <p:nvPr/>
        </p:nvSpPr>
        <p:spPr>
          <a:xfrm>
            <a:off x="342350" y="21892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4088575" y="18760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8349100" y="3863075"/>
            <a:ext cx="497950" cy="497950"/>
          </a:xfrm>
          <a:custGeom>
            <a:avLst/>
            <a:gdLst/>
            <a:ahLst/>
            <a:cxnLst/>
            <a:rect l="l" t="t" r="r" b="b"/>
            <a:pathLst>
              <a:path w="19918" h="19918" extrusionOk="0">
                <a:moveTo>
                  <a:pt x="6853" y="0"/>
                </a:moveTo>
                <a:lnTo>
                  <a:pt x="6853" y="6853"/>
                </a:lnTo>
                <a:lnTo>
                  <a:pt x="0" y="6853"/>
                </a:lnTo>
                <a:lnTo>
                  <a:pt x="0" y="13064"/>
                </a:lnTo>
                <a:lnTo>
                  <a:pt x="6853" y="13064"/>
                </a:lnTo>
                <a:lnTo>
                  <a:pt x="6853" y="19917"/>
                </a:lnTo>
                <a:lnTo>
                  <a:pt x="13065" y="19917"/>
                </a:lnTo>
                <a:lnTo>
                  <a:pt x="13065" y="13064"/>
                </a:lnTo>
                <a:lnTo>
                  <a:pt x="19917" y="13064"/>
                </a:lnTo>
                <a:lnTo>
                  <a:pt x="19917" y="6853"/>
                </a:lnTo>
                <a:lnTo>
                  <a:pt x="13065" y="6853"/>
                </a:lnTo>
                <a:lnTo>
                  <a:pt x="13065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49650" y="3408913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Google Shape;68;p6"/>
          <p:cNvGrpSpPr/>
          <p:nvPr/>
        </p:nvGrpSpPr>
        <p:grpSpPr>
          <a:xfrm flipH="1">
            <a:off x="-940950" y="4660177"/>
            <a:ext cx="2206396" cy="324302"/>
            <a:chOff x="969300" y="2908625"/>
            <a:chExt cx="1760750" cy="258800"/>
          </a:xfrm>
        </p:grpSpPr>
        <p:sp>
          <p:nvSpPr>
            <p:cNvPr id="69" name="Google Shape;69;p6"/>
            <p:cNvSpPr/>
            <p:nvPr/>
          </p:nvSpPr>
          <p:spPr>
            <a:xfrm>
              <a:off x="998900" y="2941100"/>
              <a:ext cx="366025" cy="152550"/>
            </a:xfrm>
            <a:custGeom>
              <a:avLst/>
              <a:gdLst/>
              <a:ahLst/>
              <a:cxnLst/>
              <a:rect l="l" t="t" r="r" b="b"/>
              <a:pathLst>
                <a:path w="14641" h="6102" extrusionOk="0">
                  <a:moveTo>
                    <a:pt x="0" y="1"/>
                  </a:moveTo>
                  <a:lnTo>
                    <a:pt x="667" y="6101"/>
                  </a:lnTo>
                  <a:lnTo>
                    <a:pt x="13974" y="6101"/>
                  </a:lnTo>
                  <a:lnTo>
                    <a:pt x="14641" y="1"/>
                  </a:lnTo>
                  <a:lnTo>
                    <a:pt x="14026" y="1"/>
                  </a:lnTo>
                  <a:lnTo>
                    <a:pt x="13738" y="1903"/>
                  </a:lnTo>
                  <a:lnTo>
                    <a:pt x="13738" y="1"/>
                  </a:lnTo>
                  <a:lnTo>
                    <a:pt x="7540" y="1"/>
                  </a:lnTo>
                  <a:lnTo>
                    <a:pt x="7324" y="1903"/>
                  </a:lnTo>
                  <a:lnTo>
                    <a:pt x="7108" y="1"/>
                  </a:lnTo>
                  <a:lnTo>
                    <a:pt x="1197" y="1"/>
                  </a:lnTo>
                  <a:lnTo>
                    <a:pt x="1197" y="1903"/>
                  </a:lnTo>
                  <a:lnTo>
                    <a:pt x="962" y="1"/>
                  </a:lnTo>
                  <a:close/>
                </a:path>
              </a:pathLst>
            </a:custGeom>
            <a:solidFill>
              <a:srgbClr val="E4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1028000" y="2995700"/>
              <a:ext cx="330875" cy="97950"/>
            </a:xfrm>
            <a:custGeom>
              <a:avLst/>
              <a:gdLst/>
              <a:ahLst/>
              <a:cxnLst/>
              <a:rect l="l" t="t" r="r" b="b"/>
              <a:pathLst>
                <a:path w="13235" h="3918" extrusionOk="0">
                  <a:moveTo>
                    <a:pt x="13235" y="0"/>
                  </a:moveTo>
                  <a:lnTo>
                    <a:pt x="13235" y="0"/>
                  </a:lnTo>
                  <a:cubicBezTo>
                    <a:pt x="10260" y="3080"/>
                    <a:pt x="0" y="3917"/>
                    <a:pt x="0" y="3917"/>
                  </a:cubicBezTo>
                  <a:lnTo>
                    <a:pt x="12810" y="3917"/>
                  </a:lnTo>
                  <a:lnTo>
                    <a:pt x="13235" y="0"/>
                  </a:lnTo>
                  <a:close/>
                </a:path>
              </a:pathLst>
            </a:custGeom>
            <a:solidFill>
              <a:srgbClr val="BD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1061825" y="2941100"/>
              <a:ext cx="17675" cy="152550"/>
            </a:xfrm>
            <a:custGeom>
              <a:avLst/>
              <a:gdLst/>
              <a:ahLst/>
              <a:cxnLst/>
              <a:rect l="l" t="t" r="r" b="b"/>
              <a:pathLst>
                <a:path w="707" h="6102" fill="none" extrusionOk="0">
                  <a:moveTo>
                    <a:pt x="1" y="1"/>
                  </a:moveTo>
                  <a:lnTo>
                    <a:pt x="707" y="6101"/>
                  </a:lnTo>
                </a:path>
              </a:pathLst>
            </a:custGeom>
            <a:noFill/>
            <a:ln w="5400" cap="flat" cmpd="sng">
              <a:solidFill>
                <a:srgbClr val="FFFFFF"/>
              </a:solidFill>
              <a:prstDash val="solid"/>
              <a:miter lim="65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1112350" y="2941100"/>
              <a:ext cx="9325" cy="152550"/>
            </a:xfrm>
            <a:custGeom>
              <a:avLst/>
              <a:gdLst/>
              <a:ahLst/>
              <a:cxnLst/>
              <a:rect l="l" t="t" r="r" b="b"/>
              <a:pathLst>
                <a:path w="373" h="6102" fill="none" extrusionOk="0">
                  <a:moveTo>
                    <a:pt x="0" y="1"/>
                  </a:moveTo>
                  <a:lnTo>
                    <a:pt x="373" y="6101"/>
                  </a:lnTo>
                </a:path>
              </a:pathLst>
            </a:custGeom>
            <a:noFill/>
            <a:ln w="5400" cap="flat" cmpd="sng">
              <a:solidFill>
                <a:srgbClr val="FFFFFF"/>
              </a:solidFill>
              <a:prstDash val="solid"/>
              <a:miter lim="65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1271900" y="2941100"/>
              <a:ext cx="17675" cy="152550"/>
            </a:xfrm>
            <a:custGeom>
              <a:avLst/>
              <a:gdLst/>
              <a:ahLst/>
              <a:cxnLst/>
              <a:rect l="l" t="t" r="r" b="b"/>
              <a:pathLst>
                <a:path w="707" h="6102" fill="none" extrusionOk="0">
                  <a:moveTo>
                    <a:pt x="706" y="1"/>
                  </a:moveTo>
                  <a:lnTo>
                    <a:pt x="0" y="6101"/>
                  </a:lnTo>
                </a:path>
              </a:pathLst>
            </a:custGeom>
            <a:noFill/>
            <a:ln w="5400" cap="flat" cmpd="sng">
              <a:solidFill>
                <a:srgbClr val="FFFFFF"/>
              </a:solidFill>
              <a:prstDash val="solid"/>
              <a:miter lim="65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1229725" y="2941100"/>
              <a:ext cx="9325" cy="152550"/>
            </a:xfrm>
            <a:custGeom>
              <a:avLst/>
              <a:gdLst/>
              <a:ahLst/>
              <a:cxnLst/>
              <a:rect l="l" t="t" r="r" b="b"/>
              <a:pathLst>
                <a:path w="373" h="6102" fill="none" extrusionOk="0">
                  <a:moveTo>
                    <a:pt x="373" y="1"/>
                  </a:moveTo>
                  <a:lnTo>
                    <a:pt x="0" y="6101"/>
                  </a:lnTo>
                </a:path>
              </a:pathLst>
            </a:custGeom>
            <a:noFill/>
            <a:ln w="5400" cap="flat" cmpd="sng">
              <a:solidFill>
                <a:srgbClr val="FFFFFF"/>
              </a:solidFill>
              <a:prstDash val="solid"/>
              <a:miter lim="65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969300" y="2908625"/>
              <a:ext cx="1760750" cy="258800"/>
            </a:xfrm>
            <a:custGeom>
              <a:avLst/>
              <a:gdLst/>
              <a:ahLst/>
              <a:cxnLst/>
              <a:rect l="l" t="t" r="r" b="b"/>
              <a:pathLst>
                <a:path w="70430" h="10352" extrusionOk="0">
                  <a:moveTo>
                    <a:pt x="40459" y="1"/>
                  </a:moveTo>
                  <a:cubicBezTo>
                    <a:pt x="32685" y="1"/>
                    <a:pt x="28143" y="1698"/>
                    <a:pt x="25999" y="2947"/>
                  </a:cubicBezTo>
                  <a:cubicBezTo>
                    <a:pt x="23710" y="4288"/>
                    <a:pt x="17544" y="6890"/>
                    <a:pt x="15766" y="6890"/>
                  </a:cubicBezTo>
                  <a:lnTo>
                    <a:pt x="1590" y="6890"/>
                  </a:lnTo>
                  <a:cubicBezTo>
                    <a:pt x="570" y="6890"/>
                    <a:pt x="1" y="8610"/>
                    <a:pt x="825" y="9368"/>
                  </a:cubicBezTo>
                  <a:cubicBezTo>
                    <a:pt x="1535" y="10022"/>
                    <a:pt x="5212" y="10351"/>
                    <a:pt x="7932" y="10351"/>
                  </a:cubicBezTo>
                  <a:cubicBezTo>
                    <a:pt x="8393" y="10351"/>
                    <a:pt x="8827" y="10342"/>
                    <a:pt x="9214" y="10323"/>
                  </a:cubicBezTo>
                  <a:cubicBezTo>
                    <a:pt x="11888" y="10199"/>
                    <a:pt x="17799" y="9558"/>
                    <a:pt x="21036" y="8034"/>
                  </a:cubicBezTo>
                  <a:cubicBezTo>
                    <a:pt x="24279" y="6511"/>
                    <a:pt x="26633" y="5877"/>
                    <a:pt x="30890" y="5877"/>
                  </a:cubicBezTo>
                  <a:lnTo>
                    <a:pt x="45256" y="5877"/>
                  </a:lnTo>
                  <a:cubicBezTo>
                    <a:pt x="46910" y="5877"/>
                    <a:pt x="59752" y="7021"/>
                    <a:pt x="63433" y="7021"/>
                  </a:cubicBezTo>
                  <a:cubicBezTo>
                    <a:pt x="67121" y="7021"/>
                    <a:pt x="68972" y="6805"/>
                    <a:pt x="69475" y="6256"/>
                  </a:cubicBezTo>
                  <a:cubicBezTo>
                    <a:pt x="70129" y="5543"/>
                    <a:pt x="70430" y="4477"/>
                    <a:pt x="68651" y="3712"/>
                  </a:cubicBezTo>
                  <a:cubicBezTo>
                    <a:pt x="67173" y="3078"/>
                    <a:pt x="50853" y="280"/>
                    <a:pt x="42078" y="25"/>
                  </a:cubicBezTo>
                  <a:cubicBezTo>
                    <a:pt x="41523" y="8"/>
                    <a:pt x="40984" y="1"/>
                    <a:pt x="40459" y="1"/>
                  </a:cubicBezTo>
                  <a:close/>
                </a:path>
              </a:pathLst>
            </a:custGeom>
            <a:solidFill>
              <a:srgbClr val="6B8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1619775" y="2908650"/>
              <a:ext cx="753100" cy="87150"/>
            </a:xfrm>
            <a:custGeom>
              <a:avLst/>
              <a:gdLst/>
              <a:ahLst/>
              <a:cxnLst/>
              <a:rect l="l" t="t" r="r" b="b"/>
              <a:pathLst>
                <a:path w="30124" h="3486" extrusionOk="0">
                  <a:moveTo>
                    <a:pt x="14470" y="1"/>
                  </a:moveTo>
                  <a:cubicBezTo>
                    <a:pt x="7582" y="1"/>
                    <a:pt x="3226" y="1327"/>
                    <a:pt x="823" y="2495"/>
                  </a:cubicBezTo>
                  <a:cubicBezTo>
                    <a:pt x="1" y="2946"/>
                    <a:pt x="64" y="3486"/>
                    <a:pt x="1175" y="3486"/>
                  </a:cubicBezTo>
                  <a:cubicBezTo>
                    <a:pt x="1609" y="3486"/>
                    <a:pt x="2204" y="3403"/>
                    <a:pt x="2968" y="3201"/>
                  </a:cubicBezTo>
                  <a:cubicBezTo>
                    <a:pt x="5204" y="2614"/>
                    <a:pt x="11480" y="1658"/>
                    <a:pt x="18954" y="1658"/>
                  </a:cubicBezTo>
                  <a:cubicBezTo>
                    <a:pt x="20550" y="1658"/>
                    <a:pt x="22201" y="1702"/>
                    <a:pt x="23879" y="1802"/>
                  </a:cubicBezTo>
                  <a:cubicBezTo>
                    <a:pt x="24773" y="1857"/>
                    <a:pt x="25563" y="1881"/>
                    <a:pt x="26261" y="1881"/>
                  </a:cubicBezTo>
                  <a:cubicBezTo>
                    <a:pt x="28149" y="1881"/>
                    <a:pt x="29360" y="1700"/>
                    <a:pt x="30124" y="1442"/>
                  </a:cubicBezTo>
                  <a:cubicBezTo>
                    <a:pt x="25246" y="743"/>
                    <a:pt x="19923" y="135"/>
                    <a:pt x="16059" y="24"/>
                  </a:cubicBezTo>
                  <a:cubicBezTo>
                    <a:pt x="15515" y="8"/>
                    <a:pt x="14985" y="1"/>
                    <a:pt x="14470" y="1"/>
                  </a:cubicBezTo>
                  <a:close/>
                </a:path>
              </a:pathLst>
            </a:custGeom>
            <a:solidFill>
              <a:srgbClr val="1A2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1028000" y="3017275"/>
              <a:ext cx="1690950" cy="150125"/>
            </a:xfrm>
            <a:custGeom>
              <a:avLst/>
              <a:gdLst/>
              <a:ahLst/>
              <a:cxnLst/>
              <a:rect l="l" t="t" r="r" b="b"/>
              <a:pathLst>
                <a:path w="67638" h="6005" extrusionOk="0">
                  <a:moveTo>
                    <a:pt x="32164" y="1"/>
                  </a:moveTo>
                  <a:cubicBezTo>
                    <a:pt x="25305" y="1"/>
                    <a:pt x="22252" y="831"/>
                    <a:pt x="17295" y="3054"/>
                  </a:cubicBezTo>
                  <a:cubicBezTo>
                    <a:pt x="13238" y="4872"/>
                    <a:pt x="7445" y="5684"/>
                    <a:pt x="2857" y="5684"/>
                  </a:cubicBezTo>
                  <a:cubicBezTo>
                    <a:pt x="1834" y="5684"/>
                    <a:pt x="871" y="5644"/>
                    <a:pt x="0" y="5565"/>
                  </a:cubicBezTo>
                  <a:lnTo>
                    <a:pt x="0" y="5565"/>
                  </a:lnTo>
                  <a:cubicBezTo>
                    <a:pt x="1507" y="5858"/>
                    <a:pt x="3771" y="6004"/>
                    <a:pt x="5597" y="6004"/>
                  </a:cubicBezTo>
                  <a:cubicBezTo>
                    <a:pt x="6054" y="6004"/>
                    <a:pt x="6483" y="5995"/>
                    <a:pt x="6866" y="5977"/>
                  </a:cubicBezTo>
                  <a:cubicBezTo>
                    <a:pt x="9540" y="5853"/>
                    <a:pt x="15451" y="5212"/>
                    <a:pt x="18695" y="3688"/>
                  </a:cubicBezTo>
                  <a:cubicBezTo>
                    <a:pt x="21931" y="2165"/>
                    <a:pt x="24285" y="1531"/>
                    <a:pt x="28542" y="1531"/>
                  </a:cubicBezTo>
                  <a:lnTo>
                    <a:pt x="42908" y="1531"/>
                  </a:lnTo>
                  <a:cubicBezTo>
                    <a:pt x="44562" y="1531"/>
                    <a:pt x="57404" y="2675"/>
                    <a:pt x="61092" y="2675"/>
                  </a:cubicBezTo>
                  <a:cubicBezTo>
                    <a:pt x="64773" y="2675"/>
                    <a:pt x="66624" y="2459"/>
                    <a:pt x="67127" y="1910"/>
                  </a:cubicBezTo>
                  <a:cubicBezTo>
                    <a:pt x="67408" y="1596"/>
                    <a:pt x="67631" y="1223"/>
                    <a:pt x="67637" y="831"/>
                  </a:cubicBezTo>
                  <a:lnTo>
                    <a:pt x="67637" y="831"/>
                  </a:lnTo>
                  <a:cubicBezTo>
                    <a:pt x="67214" y="1718"/>
                    <a:pt x="66138" y="1972"/>
                    <a:pt x="64310" y="1972"/>
                  </a:cubicBezTo>
                  <a:cubicBezTo>
                    <a:pt x="63119" y="1972"/>
                    <a:pt x="61609" y="1864"/>
                    <a:pt x="59751" y="1753"/>
                  </a:cubicBezTo>
                  <a:cubicBezTo>
                    <a:pt x="55050" y="1472"/>
                    <a:pt x="39030" y="1"/>
                    <a:pt x="32164" y="1"/>
                  </a:cubicBezTo>
                  <a:close/>
                </a:path>
              </a:pathLst>
            </a:custGeom>
            <a:solidFill>
              <a:srgbClr val="4A6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6"/>
          <p:cNvSpPr/>
          <p:nvPr/>
        </p:nvSpPr>
        <p:spPr>
          <a:xfrm>
            <a:off x="8688063" y="199497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"/>
          <p:cNvSpPr/>
          <p:nvPr/>
        </p:nvSpPr>
        <p:spPr>
          <a:xfrm>
            <a:off x="-25" y="0"/>
            <a:ext cx="9143957" cy="1253787"/>
          </a:xfrm>
          <a:custGeom>
            <a:avLst/>
            <a:gdLst/>
            <a:ahLst/>
            <a:cxnLst/>
            <a:rect l="l" t="t" r="r" b="b"/>
            <a:pathLst>
              <a:path w="54494" h="25077" extrusionOk="0">
                <a:moveTo>
                  <a:pt x="0" y="0"/>
                </a:moveTo>
                <a:lnTo>
                  <a:pt x="0" y="25076"/>
                </a:lnTo>
                <a:lnTo>
                  <a:pt x="54494" y="25076"/>
                </a:lnTo>
                <a:lnTo>
                  <a:pt x="544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body" idx="1"/>
          </p:nvPr>
        </p:nvSpPr>
        <p:spPr>
          <a:xfrm>
            <a:off x="713225" y="1353125"/>
            <a:ext cx="4653600" cy="32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7"/>
          <p:cNvSpPr>
            <a:spLocks noGrp="1"/>
          </p:cNvSpPr>
          <p:nvPr>
            <p:ph type="pic" idx="2"/>
          </p:nvPr>
        </p:nvSpPr>
        <p:spPr>
          <a:xfrm>
            <a:off x="5597625" y="1528175"/>
            <a:ext cx="2875200" cy="2875200"/>
          </a:xfrm>
          <a:prstGeom prst="ellipse">
            <a:avLst/>
          </a:prstGeom>
          <a:noFill/>
          <a:ln w="1143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7"/>
          <p:cNvSpPr/>
          <p:nvPr/>
        </p:nvSpPr>
        <p:spPr>
          <a:xfrm>
            <a:off x="6604200" y="313000"/>
            <a:ext cx="147235" cy="147569"/>
          </a:xfrm>
          <a:custGeom>
            <a:avLst/>
            <a:gdLst/>
            <a:ahLst/>
            <a:cxnLst/>
            <a:rect l="l" t="t" r="r" b="b"/>
            <a:pathLst>
              <a:path w="2643" h="2649" extrusionOk="0">
                <a:moveTo>
                  <a:pt x="1322" y="0"/>
                </a:moveTo>
                <a:lnTo>
                  <a:pt x="851" y="857"/>
                </a:lnTo>
                <a:lnTo>
                  <a:pt x="1" y="1321"/>
                </a:lnTo>
                <a:lnTo>
                  <a:pt x="851" y="1792"/>
                </a:lnTo>
                <a:lnTo>
                  <a:pt x="1322" y="2648"/>
                </a:lnTo>
                <a:lnTo>
                  <a:pt x="1793" y="1792"/>
                </a:lnTo>
                <a:lnTo>
                  <a:pt x="2643" y="1321"/>
                </a:lnTo>
                <a:lnTo>
                  <a:pt x="1793" y="857"/>
                </a:lnTo>
                <a:lnTo>
                  <a:pt x="13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7"/>
          <p:cNvSpPr/>
          <p:nvPr/>
        </p:nvSpPr>
        <p:spPr>
          <a:xfrm>
            <a:off x="8505508" y="333397"/>
            <a:ext cx="106791" cy="10679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7"/>
          <p:cNvSpPr/>
          <p:nvPr/>
        </p:nvSpPr>
        <p:spPr>
          <a:xfrm>
            <a:off x="4098300" y="26417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7"/>
          <p:cNvSpPr/>
          <p:nvPr/>
        </p:nvSpPr>
        <p:spPr>
          <a:xfrm>
            <a:off x="808200" y="19497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"/>
          <p:cNvSpPr/>
          <p:nvPr/>
        </p:nvSpPr>
        <p:spPr>
          <a:xfrm>
            <a:off x="292525" y="2481438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7"/>
          <p:cNvSpPr/>
          <p:nvPr/>
        </p:nvSpPr>
        <p:spPr>
          <a:xfrm>
            <a:off x="713225" y="4677763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1328550" y="1205250"/>
            <a:ext cx="6486900" cy="27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>
            <a:spLocks noGrp="1"/>
          </p:cNvSpPr>
          <p:nvPr>
            <p:ph type="pic" idx="2"/>
          </p:nvPr>
        </p:nvSpPr>
        <p:spPr>
          <a:xfrm>
            <a:off x="763000" y="1082250"/>
            <a:ext cx="2979000" cy="2979000"/>
          </a:xfrm>
          <a:prstGeom prst="ellipse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9"/>
          <p:cNvSpPr txBox="1">
            <a:spLocks noGrp="1"/>
          </p:cNvSpPr>
          <p:nvPr>
            <p:ph type="title"/>
          </p:nvPr>
        </p:nvSpPr>
        <p:spPr>
          <a:xfrm>
            <a:off x="4056950" y="1453250"/>
            <a:ext cx="3185400" cy="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subTitle" idx="1"/>
          </p:nvPr>
        </p:nvSpPr>
        <p:spPr>
          <a:xfrm>
            <a:off x="4056950" y="2202650"/>
            <a:ext cx="3185400" cy="15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6" name="Google Shape;96;p9"/>
          <p:cNvSpPr/>
          <p:nvPr/>
        </p:nvSpPr>
        <p:spPr>
          <a:xfrm>
            <a:off x="7038148" y="2538650"/>
            <a:ext cx="2105875" cy="2614058"/>
          </a:xfrm>
          <a:custGeom>
            <a:avLst/>
            <a:gdLst/>
            <a:ahLst/>
            <a:cxnLst/>
            <a:rect l="l" t="t" r="r" b="b"/>
            <a:pathLst>
              <a:path w="32453" h="40286" extrusionOk="0">
                <a:moveTo>
                  <a:pt x="32453" y="1"/>
                </a:moveTo>
                <a:cubicBezTo>
                  <a:pt x="14157" y="2283"/>
                  <a:pt x="1" y="17891"/>
                  <a:pt x="1" y="36807"/>
                </a:cubicBezTo>
                <a:cubicBezTo>
                  <a:pt x="1" y="37978"/>
                  <a:pt x="60" y="39135"/>
                  <a:pt x="164" y="40286"/>
                </a:cubicBezTo>
                <a:lnTo>
                  <a:pt x="32453" y="40286"/>
                </a:lnTo>
                <a:lnTo>
                  <a:pt x="3245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8099950" y="730725"/>
            <a:ext cx="497950" cy="497950"/>
          </a:xfrm>
          <a:custGeom>
            <a:avLst/>
            <a:gdLst/>
            <a:ahLst/>
            <a:cxnLst/>
            <a:rect l="l" t="t" r="r" b="b"/>
            <a:pathLst>
              <a:path w="19918" h="19918" extrusionOk="0">
                <a:moveTo>
                  <a:pt x="6853" y="0"/>
                </a:moveTo>
                <a:lnTo>
                  <a:pt x="6853" y="6853"/>
                </a:lnTo>
                <a:lnTo>
                  <a:pt x="0" y="6853"/>
                </a:lnTo>
                <a:lnTo>
                  <a:pt x="0" y="13064"/>
                </a:lnTo>
                <a:lnTo>
                  <a:pt x="6853" y="13064"/>
                </a:lnTo>
                <a:lnTo>
                  <a:pt x="6853" y="19917"/>
                </a:lnTo>
                <a:lnTo>
                  <a:pt x="13065" y="19917"/>
                </a:lnTo>
                <a:lnTo>
                  <a:pt x="13065" y="13064"/>
                </a:lnTo>
                <a:lnTo>
                  <a:pt x="19917" y="13064"/>
                </a:lnTo>
                <a:lnTo>
                  <a:pt x="19917" y="6853"/>
                </a:lnTo>
                <a:lnTo>
                  <a:pt x="13065" y="6853"/>
                </a:lnTo>
                <a:lnTo>
                  <a:pt x="13065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6997125" y="294263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/>
          <p:nvPr/>
        </p:nvSpPr>
        <p:spPr>
          <a:xfrm>
            <a:off x="8007125" y="4414075"/>
            <a:ext cx="497954" cy="497954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"/>
          <p:cNvSpPr/>
          <p:nvPr/>
        </p:nvSpPr>
        <p:spPr>
          <a:xfrm>
            <a:off x="8653950" y="3629425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9"/>
          <p:cNvSpPr/>
          <p:nvPr/>
        </p:nvSpPr>
        <p:spPr>
          <a:xfrm>
            <a:off x="2194375" y="351138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713225" y="539500"/>
            <a:ext cx="7717500" cy="619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redoka"/>
              <a:buNone/>
              <a:defRPr sz="34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redoka"/>
              <a:buNone/>
              <a:defRPr sz="34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redoka"/>
              <a:buNone/>
              <a:defRPr sz="34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redoka"/>
              <a:buNone/>
              <a:defRPr sz="34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redoka"/>
              <a:buNone/>
              <a:defRPr sz="34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redoka"/>
              <a:buNone/>
              <a:defRPr sz="34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redoka"/>
              <a:buNone/>
              <a:defRPr sz="34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redoka"/>
              <a:buNone/>
              <a:defRPr sz="34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redoka"/>
              <a:buNone/>
              <a:defRPr sz="34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aheim"/>
              <a:buChar char="●"/>
              <a:defRPr sz="18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6"/>
          <p:cNvSpPr/>
          <p:nvPr/>
        </p:nvSpPr>
        <p:spPr>
          <a:xfrm>
            <a:off x="5673801" y="3904202"/>
            <a:ext cx="216851" cy="216846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6"/>
          <p:cNvSpPr/>
          <p:nvPr/>
        </p:nvSpPr>
        <p:spPr>
          <a:xfrm>
            <a:off x="8189825" y="2422420"/>
            <a:ext cx="245224" cy="245225"/>
          </a:xfrm>
          <a:custGeom>
            <a:avLst/>
            <a:gdLst/>
            <a:ahLst/>
            <a:cxnLst/>
            <a:rect l="l" t="t" r="r" b="b"/>
            <a:pathLst>
              <a:path w="2643" h="2649" extrusionOk="0">
                <a:moveTo>
                  <a:pt x="1322" y="0"/>
                </a:moveTo>
                <a:lnTo>
                  <a:pt x="851" y="857"/>
                </a:lnTo>
                <a:lnTo>
                  <a:pt x="1" y="1321"/>
                </a:lnTo>
                <a:lnTo>
                  <a:pt x="851" y="1792"/>
                </a:lnTo>
                <a:lnTo>
                  <a:pt x="1322" y="2648"/>
                </a:lnTo>
                <a:lnTo>
                  <a:pt x="1793" y="1792"/>
                </a:lnTo>
                <a:lnTo>
                  <a:pt x="2643" y="1321"/>
                </a:lnTo>
                <a:lnTo>
                  <a:pt x="1793" y="857"/>
                </a:lnTo>
                <a:lnTo>
                  <a:pt x="13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6"/>
          <p:cNvSpPr/>
          <p:nvPr/>
        </p:nvSpPr>
        <p:spPr>
          <a:xfrm>
            <a:off x="6473950" y="4663450"/>
            <a:ext cx="2078100" cy="185100"/>
          </a:xfrm>
          <a:prstGeom prst="ellipse">
            <a:avLst/>
          </a:prstGeom>
          <a:solidFill>
            <a:srgbClr val="4A60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7" name="Google Shape;477;p36"/>
          <p:cNvGrpSpPr/>
          <p:nvPr/>
        </p:nvGrpSpPr>
        <p:grpSpPr>
          <a:xfrm>
            <a:off x="6207689" y="2120511"/>
            <a:ext cx="2690270" cy="2650282"/>
            <a:chOff x="3976000" y="1364150"/>
            <a:chExt cx="437300" cy="430800"/>
          </a:xfrm>
        </p:grpSpPr>
        <p:sp>
          <p:nvSpPr>
            <p:cNvPr id="478" name="Google Shape;478;p36"/>
            <p:cNvSpPr/>
            <p:nvPr/>
          </p:nvSpPr>
          <p:spPr>
            <a:xfrm>
              <a:off x="3976000" y="1364150"/>
              <a:ext cx="437300" cy="430800"/>
            </a:xfrm>
            <a:custGeom>
              <a:avLst/>
              <a:gdLst/>
              <a:ahLst/>
              <a:cxnLst/>
              <a:rect l="l" t="t" r="r" b="b"/>
              <a:pathLst>
                <a:path w="17492" h="17232" extrusionOk="0">
                  <a:moveTo>
                    <a:pt x="5614" y="1"/>
                  </a:moveTo>
                  <a:cubicBezTo>
                    <a:pt x="5360" y="1"/>
                    <a:pt x="5090" y="22"/>
                    <a:pt x="4800" y="72"/>
                  </a:cubicBezTo>
                  <a:cubicBezTo>
                    <a:pt x="3014" y="379"/>
                    <a:pt x="687" y="1340"/>
                    <a:pt x="340" y="3812"/>
                  </a:cubicBezTo>
                  <a:cubicBezTo>
                    <a:pt x="0" y="6283"/>
                    <a:pt x="1131" y="8199"/>
                    <a:pt x="1609" y="10017"/>
                  </a:cubicBezTo>
                  <a:cubicBezTo>
                    <a:pt x="2093" y="11835"/>
                    <a:pt x="2400" y="15333"/>
                    <a:pt x="3191" y="16157"/>
                  </a:cubicBezTo>
                  <a:cubicBezTo>
                    <a:pt x="3818" y="16816"/>
                    <a:pt x="4626" y="17232"/>
                    <a:pt x="5151" y="17232"/>
                  </a:cubicBezTo>
                  <a:cubicBezTo>
                    <a:pt x="5283" y="17232"/>
                    <a:pt x="5397" y="17206"/>
                    <a:pt x="5486" y="17151"/>
                  </a:cubicBezTo>
                  <a:cubicBezTo>
                    <a:pt x="5931" y="16876"/>
                    <a:pt x="6402" y="15607"/>
                    <a:pt x="6643" y="14614"/>
                  </a:cubicBezTo>
                  <a:cubicBezTo>
                    <a:pt x="6879" y="13620"/>
                    <a:pt x="7239" y="12659"/>
                    <a:pt x="8742" y="12659"/>
                  </a:cubicBezTo>
                  <a:cubicBezTo>
                    <a:pt x="10253" y="12659"/>
                    <a:pt x="10606" y="13620"/>
                    <a:pt x="10848" y="14614"/>
                  </a:cubicBezTo>
                  <a:cubicBezTo>
                    <a:pt x="11090" y="15607"/>
                    <a:pt x="11554" y="16876"/>
                    <a:pt x="12005" y="17151"/>
                  </a:cubicBezTo>
                  <a:cubicBezTo>
                    <a:pt x="12094" y="17206"/>
                    <a:pt x="12208" y="17232"/>
                    <a:pt x="12340" y="17232"/>
                  </a:cubicBezTo>
                  <a:cubicBezTo>
                    <a:pt x="12864" y="17232"/>
                    <a:pt x="13668" y="16816"/>
                    <a:pt x="14300" y="16157"/>
                  </a:cubicBezTo>
                  <a:cubicBezTo>
                    <a:pt x="15092" y="15333"/>
                    <a:pt x="15399" y="11835"/>
                    <a:pt x="15876" y="10017"/>
                  </a:cubicBezTo>
                  <a:cubicBezTo>
                    <a:pt x="16360" y="8199"/>
                    <a:pt x="17491" y="6283"/>
                    <a:pt x="17145" y="3812"/>
                  </a:cubicBezTo>
                  <a:cubicBezTo>
                    <a:pt x="16805" y="1340"/>
                    <a:pt x="14470" y="379"/>
                    <a:pt x="12692" y="72"/>
                  </a:cubicBezTo>
                  <a:cubicBezTo>
                    <a:pt x="12402" y="22"/>
                    <a:pt x="12131" y="1"/>
                    <a:pt x="11877" y="1"/>
                  </a:cubicBezTo>
                  <a:cubicBezTo>
                    <a:pt x="10568" y="1"/>
                    <a:pt x="9690" y="555"/>
                    <a:pt x="8742" y="555"/>
                  </a:cubicBezTo>
                  <a:cubicBezTo>
                    <a:pt x="7795" y="555"/>
                    <a:pt x="6921" y="1"/>
                    <a:pt x="5614" y="1"/>
                  </a:cubicBezTo>
                  <a:close/>
                </a:path>
              </a:pathLst>
            </a:custGeom>
            <a:solidFill>
              <a:srgbClr val="E4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4130300" y="1380150"/>
              <a:ext cx="124425" cy="34350"/>
            </a:xfrm>
            <a:custGeom>
              <a:avLst/>
              <a:gdLst/>
              <a:ahLst/>
              <a:cxnLst/>
              <a:rect l="l" t="t" r="r" b="b"/>
              <a:pathLst>
                <a:path w="4977" h="1374" extrusionOk="0">
                  <a:moveTo>
                    <a:pt x="1" y="0"/>
                  </a:moveTo>
                  <a:cubicBezTo>
                    <a:pt x="1" y="759"/>
                    <a:pt x="1112" y="1374"/>
                    <a:pt x="2485" y="1374"/>
                  </a:cubicBezTo>
                  <a:cubicBezTo>
                    <a:pt x="3859" y="1374"/>
                    <a:pt x="4977" y="759"/>
                    <a:pt x="4977" y="0"/>
                  </a:cubicBezTo>
                  <a:lnTo>
                    <a:pt x="4977" y="0"/>
                  </a:lnTo>
                  <a:cubicBezTo>
                    <a:pt x="4977" y="0"/>
                    <a:pt x="3858" y="517"/>
                    <a:pt x="2485" y="517"/>
                  </a:cubicBezTo>
                  <a:cubicBezTo>
                    <a:pt x="1112" y="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4005575" y="1414475"/>
              <a:ext cx="105325" cy="111625"/>
            </a:xfrm>
            <a:custGeom>
              <a:avLst/>
              <a:gdLst/>
              <a:ahLst/>
              <a:cxnLst/>
              <a:rect l="l" t="t" r="r" b="b"/>
              <a:pathLst>
                <a:path w="4213" h="4465" extrusionOk="0">
                  <a:moveTo>
                    <a:pt x="2750" y="0"/>
                  </a:moveTo>
                  <a:cubicBezTo>
                    <a:pt x="2309" y="0"/>
                    <a:pt x="1784" y="236"/>
                    <a:pt x="1204" y="837"/>
                  </a:cubicBezTo>
                  <a:cubicBezTo>
                    <a:pt x="92" y="1995"/>
                    <a:pt x="1" y="3852"/>
                    <a:pt x="1204" y="4368"/>
                  </a:cubicBezTo>
                  <a:cubicBezTo>
                    <a:pt x="1357" y="4434"/>
                    <a:pt x="1515" y="4464"/>
                    <a:pt x="1676" y="4464"/>
                  </a:cubicBezTo>
                  <a:cubicBezTo>
                    <a:pt x="2784" y="4464"/>
                    <a:pt x="4000" y="3038"/>
                    <a:pt x="4120" y="1897"/>
                  </a:cubicBezTo>
                  <a:cubicBezTo>
                    <a:pt x="4213" y="1018"/>
                    <a:pt x="3665" y="0"/>
                    <a:pt x="2750" y="0"/>
                  </a:cubicBezTo>
                  <a:close/>
                </a:path>
              </a:pathLst>
            </a:custGeom>
            <a:solidFill>
              <a:srgbClr val="FFFFFF">
                <a:alpha val="587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4043000" y="1726050"/>
              <a:ext cx="99925" cy="68900"/>
            </a:xfrm>
            <a:custGeom>
              <a:avLst/>
              <a:gdLst/>
              <a:ahLst/>
              <a:cxnLst/>
              <a:rect l="l" t="t" r="r" b="b"/>
              <a:pathLst>
                <a:path w="3997" h="2756" extrusionOk="0">
                  <a:moveTo>
                    <a:pt x="3996" y="0"/>
                  </a:moveTo>
                  <a:cubicBezTo>
                    <a:pt x="3217" y="889"/>
                    <a:pt x="2390" y="1148"/>
                    <a:pt x="1693" y="1148"/>
                  </a:cubicBezTo>
                  <a:cubicBezTo>
                    <a:pt x="722" y="1148"/>
                    <a:pt x="1" y="648"/>
                    <a:pt x="1" y="648"/>
                  </a:cubicBezTo>
                  <a:lnTo>
                    <a:pt x="1" y="648"/>
                  </a:lnTo>
                  <a:cubicBezTo>
                    <a:pt x="151" y="1112"/>
                    <a:pt x="315" y="1478"/>
                    <a:pt x="511" y="1681"/>
                  </a:cubicBezTo>
                  <a:cubicBezTo>
                    <a:pt x="1138" y="2340"/>
                    <a:pt x="1946" y="2756"/>
                    <a:pt x="2471" y="2756"/>
                  </a:cubicBezTo>
                  <a:cubicBezTo>
                    <a:pt x="2603" y="2756"/>
                    <a:pt x="2717" y="2730"/>
                    <a:pt x="2806" y="2675"/>
                  </a:cubicBezTo>
                  <a:cubicBezTo>
                    <a:pt x="3251" y="2400"/>
                    <a:pt x="3722" y="1131"/>
                    <a:pt x="3963" y="138"/>
                  </a:cubicBezTo>
                  <a:cubicBezTo>
                    <a:pt x="3970" y="92"/>
                    <a:pt x="3983" y="46"/>
                    <a:pt x="3996" y="0"/>
                  </a:cubicBezTo>
                  <a:close/>
                </a:path>
              </a:pathLst>
            </a:custGeom>
            <a:solidFill>
              <a:srgbClr val="BD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4194550" y="1531025"/>
              <a:ext cx="205350" cy="263925"/>
            </a:xfrm>
            <a:custGeom>
              <a:avLst/>
              <a:gdLst/>
              <a:ahLst/>
              <a:cxnLst/>
              <a:rect l="l" t="t" r="r" b="b"/>
              <a:pathLst>
                <a:path w="8214" h="10557" extrusionOk="0">
                  <a:moveTo>
                    <a:pt x="8213" y="1"/>
                  </a:moveTo>
                  <a:lnTo>
                    <a:pt x="8213" y="1"/>
                  </a:lnTo>
                  <a:cubicBezTo>
                    <a:pt x="6539" y="4002"/>
                    <a:pt x="3773" y="5846"/>
                    <a:pt x="0" y="5984"/>
                  </a:cubicBezTo>
                  <a:cubicBezTo>
                    <a:pt x="1511" y="5984"/>
                    <a:pt x="1864" y="6945"/>
                    <a:pt x="2106" y="7939"/>
                  </a:cubicBezTo>
                  <a:cubicBezTo>
                    <a:pt x="2348" y="8932"/>
                    <a:pt x="2812" y="10201"/>
                    <a:pt x="3263" y="10476"/>
                  </a:cubicBezTo>
                  <a:cubicBezTo>
                    <a:pt x="3352" y="10531"/>
                    <a:pt x="3466" y="10557"/>
                    <a:pt x="3598" y="10557"/>
                  </a:cubicBezTo>
                  <a:cubicBezTo>
                    <a:pt x="4122" y="10557"/>
                    <a:pt x="4926" y="10141"/>
                    <a:pt x="5558" y="9482"/>
                  </a:cubicBezTo>
                  <a:cubicBezTo>
                    <a:pt x="6350" y="8658"/>
                    <a:pt x="6657" y="5160"/>
                    <a:pt x="7134" y="3342"/>
                  </a:cubicBezTo>
                  <a:cubicBezTo>
                    <a:pt x="7415" y="2296"/>
                    <a:pt x="7912" y="1210"/>
                    <a:pt x="8213" y="1"/>
                  </a:cubicBezTo>
                  <a:close/>
                </a:path>
              </a:pathLst>
            </a:custGeom>
            <a:solidFill>
              <a:srgbClr val="BD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4110525" y="1569125"/>
              <a:ext cx="21450" cy="21425"/>
            </a:xfrm>
            <a:custGeom>
              <a:avLst/>
              <a:gdLst/>
              <a:ahLst/>
              <a:cxnLst/>
              <a:rect l="l" t="t" r="r" b="b"/>
              <a:pathLst>
                <a:path w="858" h="857" extrusionOk="0">
                  <a:moveTo>
                    <a:pt x="432" y="0"/>
                  </a:moveTo>
                  <a:cubicBezTo>
                    <a:pt x="197" y="0"/>
                    <a:pt x="1" y="196"/>
                    <a:pt x="1" y="432"/>
                  </a:cubicBezTo>
                  <a:cubicBezTo>
                    <a:pt x="1" y="667"/>
                    <a:pt x="197" y="857"/>
                    <a:pt x="432" y="857"/>
                  </a:cubicBezTo>
                  <a:cubicBezTo>
                    <a:pt x="667" y="857"/>
                    <a:pt x="857" y="667"/>
                    <a:pt x="857" y="432"/>
                  </a:cubicBezTo>
                  <a:cubicBezTo>
                    <a:pt x="857" y="196"/>
                    <a:pt x="667" y="0"/>
                    <a:pt x="432" y="0"/>
                  </a:cubicBezTo>
                  <a:close/>
                </a:path>
              </a:pathLst>
            </a:custGeom>
            <a:solidFill>
              <a:srgbClr val="1C0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4257150" y="1569125"/>
              <a:ext cx="21600" cy="21425"/>
            </a:xfrm>
            <a:custGeom>
              <a:avLst/>
              <a:gdLst/>
              <a:ahLst/>
              <a:cxnLst/>
              <a:rect l="l" t="t" r="r" b="b"/>
              <a:pathLst>
                <a:path w="864" h="857" extrusionOk="0">
                  <a:moveTo>
                    <a:pt x="432" y="0"/>
                  </a:moveTo>
                  <a:cubicBezTo>
                    <a:pt x="197" y="0"/>
                    <a:pt x="1" y="196"/>
                    <a:pt x="1" y="432"/>
                  </a:cubicBezTo>
                  <a:cubicBezTo>
                    <a:pt x="1" y="667"/>
                    <a:pt x="197" y="857"/>
                    <a:pt x="432" y="857"/>
                  </a:cubicBezTo>
                  <a:cubicBezTo>
                    <a:pt x="668" y="857"/>
                    <a:pt x="864" y="667"/>
                    <a:pt x="864" y="432"/>
                  </a:cubicBezTo>
                  <a:cubicBezTo>
                    <a:pt x="864" y="196"/>
                    <a:pt x="668" y="0"/>
                    <a:pt x="432" y="0"/>
                  </a:cubicBezTo>
                  <a:close/>
                </a:path>
              </a:pathLst>
            </a:custGeom>
            <a:solidFill>
              <a:srgbClr val="1C0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4142725" y="1575650"/>
              <a:ext cx="103825" cy="49550"/>
            </a:xfrm>
            <a:custGeom>
              <a:avLst/>
              <a:gdLst/>
              <a:ahLst/>
              <a:cxnLst/>
              <a:rect l="l" t="t" r="r" b="b"/>
              <a:pathLst>
                <a:path w="4153" h="1982" extrusionOk="0">
                  <a:moveTo>
                    <a:pt x="848" y="0"/>
                  </a:moveTo>
                  <a:cubicBezTo>
                    <a:pt x="748" y="0"/>
                    <a:pt x="644" y="19"/>
                    <a:pt x="530" y="66"/>
                  </a:cubicBezTo>
                  <a:cubicBezTo>
                    <a:pt x="1" y="288"/>
                    <a:pt x="105" y="1982"/>
                    <a:pt x="2073" y="1982"/>
                  </a:cubicBezTo>
                  <a:cubicBezTo>
                    <a:pt x="4048" y="1982"/>
                    <a:pt x="4153" y="288"/>
                    <a:pt x="3617" y="66"/>
                  </a:cubicBezTo>
                  <a:cubicBezTo>
                    <a:pt x="3504" y="19"/>
                    <a:pt x="3401" y="0"/>
                    <a:pt x="3301" y="0"/>
                  </a:cubicBezTo>
                  <a:cubicBezTo>
                    <a:pt x="2932" y="0"/>
                    <a:pt x="2614" y="256"/>
                    <a:pt x="2073" y="256"/>
                  </a:cubicBezTo>
                  <a:cubicBezTo>
                    <a:pt x="1533" y="256"/>
                    <a:pt x="1219" y="0"/>
                    <a:pt x="848" y="0"/>
                  </a:cubicBezTo>
                  <a:close/>
                </a:path>
              </a:pathLst>
            </a:custGeom>
            <a:solidFill>
              <a:srgbClr val="1C0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6"/>
            <p:cNvSpPr/>
            <p:nvPr/>
          </p:nvSpPr>
          <p:spPr>
            <a:xfrm>
              <a:off x="4163500" y="1603775"/>
              <a:ext cx="62300" cy="21425"/>
            </a:xfrm>
            <a:custGeom>
              <a:avLst/>
              <a:gdLst/>
              <a:ahLst/>
              <a:cxnLst/>
              <a:rect l="l" t="t" r="r" b="b"/>
              <a:pathLst>
                <a:path w="2492" h="857" extrusionOk="0">
                  <a:moveTo>
                    <a:pt x="1242" y="0"/>
                  </a:moveTo>
                  <a:cubicBezTo>
                    <a:pt x="693" y="0"/>
                    <a:pt x="216" y="216"/>
                    <a:pt x="0" y="523"/>
                  </a:cubicBezTo>
                  <a:cubicBezTo>
                    <a:pt x="288" y="720"/>
                    <a:pt x="693" y="857"/>
                    <a:pt x="1242" y="857"/>
                  </a:cubicBezTo>
                  <a:cubicBezTo>
                    <a:pt x="1798" y="857"/>
                    <a:pt x="2204" y="720"/>
                    <a:pt x="2491" y="523"/>
                  </a:cubicBezTo>
                  <a:cubicBezTo>
                    <a:pt x="2276" y="216"/>
                    <a:pt x="1798" y="0"/>
                    <a:pt x="1242" y="0"/>
                  </a:cubicBezTo>
                  <a:close/>
                </a:path>
              </a:pathLst>
            </a:custGeom>
            <a:solidFill>
              <a:srgbClr val="F18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7" name="Google Shape;487;p36"/>
          <p:cNvSpPr txBox="1">
            <a:spLocks noGrp="1"/>
          </p:cNvSpPr>
          <p:nvPr>
            <p:ph type="subTitle" idx="1"/>
          </p:nvPr>
        </p:nvSpPr>
        <p:spPr>
          <a:xfrm>
            <a:off x="296390" y="3421659"/>
            <a:ext cx="5497500" cy="8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Dubai Medium" panose="020B0603030403030204" pitchFamily="34" charset="-78"/>
                <a:cs typeface="Dubai Medium" panose="020B0603030403030204" pitchFamily="34" charset="-78"/>
              </a:rPr>
              <a:t>إعداد الطالب</a:t>
            </a:r>
            <a:r>
              <a:rPr lang="ar-JO" dirty="0">
                <a:latin typeface="Dubai Medium" panose="020B0603030403030204" pitchFamily="34" charset="-78"/>
                <a:cs typeface="Dubai Medium" panose="020B0603030403030204" pitchFamily="34" charset="-78"/>
              </a:rPr>
              <a:t>:</a:t>
            </a:r>
            <a:r>
              <a:rPr lang="en" dirty="0">
                <a:latin typeface="Dubai Medium" panose="020B0603030403030204" pitchFamily="34" charset="-78"/>
                <a:cs typeface="Dubai Medium" panose="020B0603030403030204" pitchFamily="34" charset="-78"/>
              </a:rPr>
              <a:t> </a:t>
            </a:r>
            <a:r>
              <a:rPr lang="ar-JO" dirty="0">
                <a:latin typeface="Dubai Medium" panose="020B0603030403030204" pitchFamily="34" charset="-78"/>
                <a:cs typeface="Dubai Medium" panose="020B0603030403030204" pitchFamily="34" charset="-78"/>
              </a:rPr>
              <a:t> </a:t>
            </a:r>
            <a:r>
              <a:rPr lang="en" dirty="0">
                <a:latin typeface="Dubai Medium" panose="020B0603030403030204" pitchFamily="34" charset="-78"/>
                <a:cs typeface="Dubai Medium" panose="020B0603030403030204" pitchFamily="34" charset="-78"/>
              </a:rPr>
              <a:t>عمر النصيرات</a:t>
            </a:r>
            <a:endParaRPr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الصف</a:t>
            </a:r>
            <a:r>
              <a:rPr lang="ar-JO" dirty="0">
                <a:latin typeface="Dubai Medium" panose="020B0603030403030204" pitchFamily="34" charset="-78"/>
                <a:cs typeface="Dubai Medium" panose="020B0603030403030204" pitchFamily="34" charset="-78"/>
              </a:rPr>
              <a:t>:</a:t>
            </a:r>
            <a:r>
              <a:rPr lang="en" dirty="0">
                <a:latin typeface="Dubai Medium" panose="020B0603030403030204" pitchFamily="34" charset="-78"/>
                <a:cs typeface="Dubai Medium" panose="020B0603030403030204" pitchFamily="34" charset="-78"/>
              </a:rPr>
              <a:t> </a:t>
            </a:r>
            <a:r>
              <a:rPr lang="ar-JO" dirty="0">
                <a:latin typeface="Dubai Medium" panose="020B0603030403030204" pitchFamily="34" charset="-78"/>
                <a:cs typeface="Dubai Medium" panose="020B0603030403030204" pitchFamily="34" charset="-78"/>
              </a:rPr>
              <a:t> </a:t>
            </a:r>
            <a:r>
              <a:rPr lang="en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التاسع "أ"</a:t>
            </a:r>
            <a:endParaRPr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Dubai Medium" panose="020B0603030403030204" pitchFamily="34" charset="-78"/>
                <a:cs typeface="Dubai Medium" panose="020B0603030403030204" pitchFamily="34" charset="-78"/>
              </a:rPr>
              <a:t>بإشراف الأستاذ</a:t>
            </a:r>
            <a:r>
              <a:rPr lang="ar-JO" dirty="0">
                <a:latin typeface="Dubai Medium" panose="020B0603030403030204" pitchFamily="34" charset="-78"/>
                <a:cs typeface="Dubai Medium" panose="020B0603030403030204" pitchFamily="34" charset="-78"/>
              </a:rPr>
              <a:t>:</a:t>
            </a:r>
            <a:r>
              <a:rPr lang="en" dirty="0">
                <a:latin typeface="Dubai Medium" panose="020B0603030403030204" pitchFamily="34" charset="-78"/>
                <a:cs typeface="Dubai Medium" panose="020B0603030403030204" pitchFamily="34" charset="-78"/>
              </a:rPr>
              <a:t> </a:t>
            </a:r>
            <a:r>
              <a:rPr lang="ar-JO" dirty="0">
                <a:latin typeface="Dubai Medium" panose="020B0603030403030204" pitchFamily="34" charset="-78"/>
                <a:cs typeface="Dubai Medium" panose="020B0603030403030204" pitchFamily="34" charset="-78"/>
              </a:rPr>
              <a:t> يونس القط</a:t>
            </a:r>
            <a:endParaRPr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489" name="Google Shape;489;p36"/>
          <p:cNvSpPr txBox="1"/>
          <p:nvPr/>
        </p:nvSpPr>
        <p:spPr>
          <a:xfrm>
            <a:off x="398111" y="2377927"/>
            <a:ext cx="5170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Dubai Medium" panose="020B0603030403030204" pitchFamily="34" charset="-78"/>
                <a:ea typeface="Anaheim"/>
                <a:cs typeface="Dubai Medium" panose="020B0603030403030204" pitchFamily="34" charset="-78"/>
                <a:sym typeface="Anaheim"/>
              </a:rPr>
              <a:t>مشروع علمي يستكشف نوعاً جديداً من الخلايا الجذعية الموجودة داخل الأسنان، وفوائدها الطبية المحتملة</a:t>
            </a:r>
            <a:endParaRPr sz="1800" dirty="0">
              <a:solidFill>
                <a:schemeClr val="dk1"/>
              </a:solidFill>
              <a:latin typeface="Dubai Medium" panose="020B0603030403030204" pitchFamily="34" charset="-78"/>
              <a:ea typeface="Anaheim"/>
              <a:cs typeface="Dubai Medium" panose="020B0603030403030204" pitchFamily="34" charset="-78"/>
              <a:sym typeface="Anahei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4365DC-79C2-734E-3D62-7DD4F4CBD516}"/>
              </a:ext>
            </a:extLst>
          </p:cNvPr>
          <p:cNvSpPr txBox="1"/>
          <p:nvPr/>
        </p:nvSpPr>
        <p:spPr>
          <a:xfrm>
            <a:off x="1094828" y="385611"/>
            <a:ext cx="44737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60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الخلايا الجذعية من الأسنان</a:t>
            </a:r>
            <a:endParaRPr lang="en-US" sz="60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7"/>
          <p:cNvSpPr txBox="1">
            <a:spLocks noGrp="1"/>
          </p:cNvSpPr>
          <p:nvPr>
            <p:ph type="subTitle" idx="1"/>
          </p:nvPr>
        </p:nvSpPr>
        <p:spPr>
          <a:xfrm>
            <a:off x="4056950" y="2202650"/>
            <a:ext cx="3185400" cy="15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r" rtl="1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dirty="0">
                <a:latin typeface="Dubai" panose="020B0503030403030204" pitchFamily="34" charset="-78"/>
                <a:cs typeface="Dubai" panose="020B0503030403030204" pitchFamily="34" charset="-78"/>
              </a:rPr>
              <a:t>الخلايا الجذعية هي خلايا غير متخصصة يمكن أن تتحول إلى أنواع مختلفة من الخلايا في الجسم.</a:t>
            </a:r>
            <a:endParaRPr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457200" lvl="0" indent="-361950" algn="r" rtl="1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dirty="0">
                <a:latin typeface="Dubai" panose="020B0503030403030204" pitchFamily="34" charset="-78"/>
                <a:cs typeface="Dubai" panose="020B0503030403030204" pitchFamily="34" charset="-78"/>
              </a:rPr>
              <a:t>تُعد أساس نمو وتجديد الأنسجة.</a:t>
            </a:r>
            <a:endParaRPr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45720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496" name="Google Shape;496;p37" title="581412-1-l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8333" b="8333"/>
          <a:stretch/>
        </p:blipFill>
        <p:spPr>
          <a:xfrm>
            <a:off x="763000" y="1082250"/>
            <a:ext cx="2979000" cy="2979000"/>
          </a:xfrm>
          <a:prstGeom prst="ellipse">
            <a:avLst/>
          </a:prstGeom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497" name="Google Shape;497;p37"/>
          <p:cNvGrpSpPr/>
          <p:nvPr/>
        </p:nvGrpSpPr>
        <p:grpSpPr>
          <a:xfrm rot="-1383990">
            <a:off x="578285" y="602228"/>
            <a:ext cx="1068474" cy="1052536"/>
            <a:chOff x="3976000" y="1364150"/>
            <a:chExt cx="437300" cy="430800"/>
          </a:xfrm>
        </p:grpSpPr>
        <p:sp>
          <p:nvSpPr>
            <p:cNvPr id="498" name="Google Shape;498;p37"/>
            <p:cNvSpPr/>
            <p:nvPr/>
          </p:nvSpPr>
          <p:spPr>
            <a:xfrm>
              <a:off x="3976000" y="1364150"/>
              <a:ext cx="437300" cy="430800"/>
            </a:xfrm>
            <a:custGeom>
              <a:avLst/>
              <a:gdLst/>
              <a:ahLst/>
              <a:cxnLst/>
              <a:rect l="l" t="t" r="r" b="b"/>
              <a:pathLst>
                <a:path w="17492" h="17232" extrusionOk="0">
                  <a:moveTo>
                    <a:pt x="5614" y="1"/>
                  </a:moveTo>
                  <a:cubicBezTo>
                    <a:pt x="5360" y="1"/>
                    <a:pt x="5090" y="22"/>
                    <a:pt x="4800" y="72"/>
                  </a:cubicBezTo>
                  <a:cubicBezTo>
                    <a:pt x="3014" y="379"/>
                    <a:pt x="687" y="1340"/>
                    <a:pt x="340" y="3812"/>
                  </a:cubicBezTo>
                  <a:cubicBezTo>
                    <a:pt x="0" y="6283"/>
                    <a:pt x="1131" y="8199"/>
                    <a:pt x="1609" y="10017"/>
                  </a:cubicBezTo>
                  <a:cubicBezTo>
                    <a:pt x="2093" y="11835"/>
                    <a:pt x="2400" y="15333"/>
                    <a:pt x="3191" y="16157"/>
                  </a:cubicBezTo>
                  <a:cubicBezTo>
                    <a:pt x="3818" y="16816"/>
                    <a:pt x="4626" y="17232"/>
                    <a:pt x="5151" y="17232"/>
                  </a:cubicBezTo>
                  <a:cubicBezTo>
                    <a:pt x="5283" y="17232"/>
                    <a:pt x="5397" y="17206"/>
                    <a:pt x="5486" y="17151"/>
                  </a:cubicBezTo>
                  <a:cubicBezTo>
                    <a:pt x="5931" y="16876"/>
                    <a:pt x="6402" y="15607"/>
                    <a:pt x="6643" y="14614"/>
                  </a:cubicBezTo>
                  <a:cubicBezTo>
                    <a:pt x="6879" y="13620"/>
                    <a:pt x="7239" y="12659"/>
                    <a:pt x="8742" y="12659"/>
                  </a:cubicBezTo>
                  <a:cubicBezTo>
                    <a:pt x="10253" y="12659"/>
                    <a:pt x="10606" y="13620"/>
                    <a:pt x="10848" y="14614"/>
                  </a:cubicBezTo>
                  <a:cubicBezTo>
                    <a:pt x="11090" y="15607"/>
                    <a:pt x="11554" y="16876"/>
                    <a:pt x="12005" y="17151"/>
                  </a:cubicBezTo>
                  <a:cubicBezTo>
                    <a:pt x="12094" y="17206"/>
                    <a:pt x="12208" y="17232"/>
                    <a:pt x="12340" y="17232"/>
                  </a:cubicBezTo>
                  <a:cubicBezTo>
                    <a:pt x="12864" y="17232"/>
                    <a:pt x="13668" y="16816"/>
                    <a:pt x="14300" y="16157"/>
                  </a:cubicBezTo>
                  <a:cubicBezTo>
                    <a:pt x="15092" y="15333"/>
                    <a:pt x="15399" y="11835"/>
                    <a:pt x="15876" y="10017"/>
                  </a:cubicBezTo>
                  <a:cubicBezTo>
                    <a:pt x="16360" y="8199"/>
                    <a:pt x="17491" y="6283"/>
                    <a:pt x="17145" y="3812"/>
                  </a:cubicBezTo>
                  <a:cubicBezTo>
                    <a:pt x="16805" y="1340"/>
                    <a:pt x="14470" y="379"/>
                    <a:pt x="12692" y="72"/>
                  </a:cubicBezTo>
                  <a:cubicBezTo>
                    <a:pt x="12402" y="22"/>
                    <a:pt x="12131" y="1"/>
                    <a:pt x="11877" y="1"/>
                  </a:cubicBezTo>
                  <a:cubicBezTo>
                    <a:pt x="10568" y="1"/>
                    <a:pt x="9690" y="555"/>
                    <a:pt x="8742" y="555"/>
                  </a:cubicBezTo>
                  <a:cubicBezTo>
                    <a:pt x="7795" y="555"/>
                    <a:pt x="6921" y="1"/>
                    <a:pt x="5614" y="1"/>
                  </a:cubicBezTo>
                  <a:close/>
                </a:path>
              </a:pathLst>
            </a:custGeom>
            <a:solidFill>
              <a:srgbClr val="E4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7"/>
            <p:cNvSpPr/>
            <p:nvPr/>
          </p:nvSpPr>
          <p:spPr>
            <a:xfrm>
              <a:off x="4130300" y="1380150"/>
              <a:ext cx="124425" cy="34350"/>
            </a:xfrm>
            <a:custGeom>
              <a:avLst/>
              <a:gdLst/>
              <a:ahLst/>
              <a:cxnLst/>
              <a:rect l="l" t="t" r="r" b="b"/>
              <a:pathLst>
                <a:path w="4977" h="1374" extrusionOk="0">
                  <a:moveTo>
                    <a:pt x="1" y="0"/>
                  </a:moveTo>
                  <a:cubicBezTo>
                    <a:pt x="1" y="759"/>
                    <a:pt x="1112" y="1374"/>
                    <a:pt x="2485" y="1374"/>
                  </a:cubicBezTo>
                  <a:cubicBezTo>
                    <a:pt x="3859" y="1374"/>
                    <a:pt x="4977" y="759"/>
                    <a:pt x="4977" y="0"/>
                  </a:cubicBezTo>
                  <a:lnTo>
                    <a:pt x="4977" y="0"/>
                  </a:lnTo>
                  <a:cubicBezTo>
                    <a:pt x="4977" y="0"/>
                    <a:pt x="3858" y="517"/>
                    <a:pt x="2485" y="517"/>
                  </a:cubicBezTo>
                  <a:cubicBezTo>
                    <a:pt x="1112" y="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7"/>
            <p:cNvSpPr/>
            <p:nvPr/>
          </p:nvSpPr>
          <p:spPr>
            <a:xfrm>
              <a:off x="4005575" y="1414475"/>
              <a:ext cx="105325" cy="111625"/>
            </a:xfrm>
            <a:custGeom>
              <a:avLst/>
              <a:gdLst/>
              <a:ahLst/>
              <a:cxnLst/>
              <a:rect l="l" t="t" r="r" b="b"/>
              <a:pathLst>
                <a:path w="4213" h="4465" extrusionOk="0">
                  <a:moveTo>
                    <a:pt x="2750" y="0"/>
                  </a:moveTo>
                  <a:cubicBezTo>
                    <a:pt x="2309" y="0"/>
                    <a:pt x="1784" y="236"/>
                    <a:pt x="1204" y="837"/>
                  </a:cubicBezTo>
                  <a:cubicBezTo>
                    <a:pt x="92" y="1995"/>
                    <a:pt x="1" y="3852"/>
                    <a:pt x="1204" y="4368"/>
                  </a:cubicBezTo>
                  <a:cubicBezTo>
                    <a:pt x="1357" y="4434"/>
                    <a:pt x="1515" y="4464"/>
                    <a:pt x="1676" y="4464"/>
                  </a:cubicBezTo>
                  <a:cubicBezTo>
                    <a:pt x="2784" y="4464"/>
                    <a:pt x="4000" y="3038"/>
                    <a:pt x="4120" y="1897"/>
                  </a:cubicBezTo>
                  <a:cubicBezTo>
                    <a:pt x="4213" y="1018"/>
                    <a:pt x="3665" y="0"/>
                    <a:pt x="2750" y="0"/>
                  </a:cubicBezTo>
                  <a:close/>
                </a:path>
              </a:pathLst>
            </a:custGeom>
            <a:solidFill>
              <a:srgbClr val="FFFFFF">
                <a:alpha val="587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7"/>
            <p:cNvSpPr/>
            <p:nvPr/>
          </p:nvSpPr>
          <p:spPr>
            <a:xfrm>
              <a:off x="4043000" y="1726050"/>
              <a:ext cx="99925" cy="68900"/>
            </a:xfrm>
            <a:custGeom>
              <a:avLst/>
              <a:gdLst/>
              <a:ahLst/>
              <a:cxnLst/>
              <a:rect l="l" t="t" r="r" b="b"/>
              <a:pathLst>
                <a:path w="3997" h="2756" extrusionOk="0">
                  <a:moveTo>
                    <a:pt x="3996" y="0"/>
                  </a:moveTo>
                  <a:cubicBezTo>
                    <a:pt x="3217" y="889"/>
                    <a:pt x="2390" y="1148"/>
                    <a:pt x="1693" y="1148"/>
                  </a:cubicBezTo>
                  <a:cubicBezTo>
                    <a:pt x="722" y="1148"/>
                    <a:pt x="1" y="648"/>
                    <a:pt x="1" y="648"/>
                  </a:cubicBezTo>
                  <a:lnTo>
                    <a:pt x="1" y="648"/>
                  </a:lnTo>
                  <a:cubicBezTo>
                    <a:pt x="151" y="1112"/>
                    <a:pt x="315" y="1478"/>
                    <a:pt x="511" y="1681"/>
                  </a:cubicBezTo>
                  <a:cubicBezTo>
                    <a:pt x="1138" y="2340"/>
                    <a:pt x="1946" y="2756"/>
                    <a:pt x="2471" y="2756"/>
                  </a:cubicBezTo>
                  <a:cubicBezTo>
                    <a:pt x="2603" y="2756"/>
                    <a:pt x="2717" y="2730"/>
                    <a:pt x="2806" y="2675"/>
                  </a:cubicBezTo>
                  <a:cubicBezTo>
                    <a:pt x="3251" y="2400"/>
                    <a:pt x="3722" y="1131"/>
                    <a:pt x="3963" y="138"/>
                  </a:cubicBezTo>
                  <a:cubicBezTo>
                    <a:pt x="3970" y="92"/>
                    <a:pt x="3983" y="46"/>
                    <a:pt x="3996" y="0"/>
                  </a:cubicBezTo>
                  <a:close/>
                </a:path>
              </a:pathLst>
            </a:custGeom>
            <a:solidFill>
              <a:srgbClr val="BD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7"/>
            <p:cNvSpPr/>
            <p:nvPr/>
          </p:nvSpPr>
          <p:spPr>
            <a:xfrm>
              <a:off x="4194550" y="1531025"/>
              <a:ext cx="205350" cy="263925"/>
            </a:xfrm>
            <a:custGeom>
              <a:avLst/>
              <a:gdLst/>
              <a:ahLst/>
              <a:cxnLst/>
              <a:rect l="l" t="t" r="r" b="b"/>
              <a:pathLst>
                <a:path w="8214" h="10557" extrusionOk="0">
                  <a:moveTo>
                    <a:pt x="8213" y="1"/>
                  </a:moveTo>
                  <a:lnTo>
                    <a:pt x="8213" y="1"/>
                  </a:lnTo>
                  <a:cubicBezTo>
                    <a:pt x="6539" y="4002"/>
                    <a:pt x="3773" y="5846"/>
                    <a:pt x="0" y="5984"/>
                  </a:cubicBezTo>
                  <a:cubicBezTo>
                    <a:pt x="1511" y="5984"/>
                    <a:pt x="1864" y="6945"/>
                    <a:pt x="2106" y="7939"/>
                  </a:cubicBezTo>
                  <a:cubicBezTo>
                    <a:pt x="2348" y="8932"/>
                    <a:pt x="2812" y="10201"/>
                    <a:pt x="3263" y="10476"/>
                  </a:cubicBezTo>
                  <a:cubicBezTo>
                    <a:pt x="3352" y="10531"/>
                    <a:pt x="3466" y="10557"/>
                    <a:pt x="3598" y="10557"/>
                  </a:cubicBezTo>
                  <a:cubicBezTo>
                    <a:pt x="4122" y="10557"/>
                    <a:pt x="4926" y="10141"/>
                    <a:pt x="5558" y="9482"/>
                  </a:cubicBezTo>
                  <a:cubicBezTo>
                    <a:pt x="6350" y="8658"/>
                    <a:pt x="6657" y="5160"/>
                    <a:pt x="7134" y="3342"/>
                  </a:cubicBezTo>
                  <a:cubicBezTo>
                    <a:pt x="7415" y="2296"/>
                    <a:pt x="7912" y="1210"/>
                    <a:pt x="8213" y="1"/>
                  </a:cubicBezTo>
                  <a:close/>
                </a:path>
              </a:pathLst>
            </a:custGeom>
            <a:solidFill>
              <a:srgbClr val="BD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7"/>
            <p:cNvSpPr/>
            <p:nvPr/>
          </p:nvSpPr>
          <p:spPr>
            <a:xfrm>
              <a:off x="4110525" y="1569125"/>
              <a:ext cx="21450" cy="21425"/>
            </a:xfrm>
            <a:custGeom>
              <a:avLst/>
              <a:gdLst/>
              <a:ahLst/>
              <a:cxnLst/>
              <a:rect l="l" t="t" r="r" b="b"/>
              <a:pathLst>
                <a:path w="858" h="857" extrusionOk="0">
                  <a:moveTo>
                    <a:pt x="432" y="0"/>
                  </a:moveTo>
                  <a:cubicBezTo>
                    <a:pt x="197" y="0"/>
                    <a:pt x="1" y="196"/>
                    <a:pt x="1" y="432"/>
                  </a:cubicBezTo>
                  <a:cubicBezTo>
                    <a:pt x="1" y="667"/>
                    <a:pt x="197" y="857"/>
                    <a:pt x="432" y="857"/>
                  </a:cubicBezTo>
                  <a:cubicBezTo>
                    <a:pt x="667" y="857"/>
                    <a:pt x="857" y="667"/>
                    <a:pt x="857" y="432"/>
                  </a:cubicBezTo>
                  <a:cubicBezTo>
                    <a:pt x="857" y="196"/>
                    <a:pt x="667" y="0"/>
                    <a:pt x="432" y="0"/>
                  </a:cubicBezTo>
                  <a:close/>
                </a:path>
              </a:pathLst>
            </a:custGeom>
            <a:solidFill>
              <a:srgbClr val="1C0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7"/>
            <p:cNvSpPr/>
            <p:nvPr/>
          </p:nvSpPr>
          <p:spPr>
            <a:xfrm>
              <a:off x="4257150" y="1569125"/>
              <a:ext cx="21600" cy="21425"/>
            </a:xfrm>
            <a:custGeom>
              <a:avLst/>
              <a:gdLst/>
              <a:ahLst/>
              <a:cxnLst/>
              <a:rect l="l" t="t" r="r" b="b"/>
              <a:pathLst>
                <a:path w="864" h="857" extrusionOk="0">
                  <a:moveTo>
                    <a:pt x="432" y="0"/>
                  </a:moveTo>
                  <a:cubicBezTo>
                    <a:pt x="197" y="0"/>
                    <a:pt x="1" y="196"/>
                    <a:pt x="1" y="432"/>
                  </a:cubicBezTo>
                  <a:cubicBezTo>
                    <a:pt x="1" y="667"/>
                    <a:pt x="197" y="857"/>
                    <a:pt x="432" y="857"/>
                  </a:cubicBezTo>
                  <a:cubicBezTo>
                    <a:pt x="668" y="857"/>
                    <a:pt x="864" y="667"/>
                    <a:pt x="864" y="432"/>
                  </a:cubicBezTo>
                  <a:cubicBezTo>
                    <a:pt x="864" y="196"/>
                    <a:pt x="668" y="0"/>
                    <a:pt x="432" y="0"/>
                  </a:cubicBezTo>
                  <a:close/>
                </a:path>
              </a:pathLst>
            </a:custGeom>
            <a:solidFill>
              <a:srgbClr val="1C0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7"/>
            <p:cNvSpPr/>
            <p:nvPr/>
          </p:nvSpPr>
          <p:spPr>
            <a:xfrm>
              <a:off x="4142725" y="1575650"/>
              <a:ext cx="103825" cy="49550"/>
            </a:xfrm>
            <a:custGeom>
              <a:avLst/>
              <a:gdLst/>
              <a:ahLst/>
              <a:cxnLst/>
              <a:rect l="l" t="t" r="r" b="b"/>
              <a:pathLst>
                <a:path w="4153" h="1982" extrusionOk="0">
                  <a:moveTo>
                    <a:pt x="848" y="0"/>
                  </a:moveTo>
                  <a:cubicBezTo>
                    <a:pt x="748" y="0"/>
                    <a:pt x="644" y="19"/>
                    <a:pt x="530" y="66"/>
                  </a:cubicBezTo>
                  <a:cubicBezTo>
                    <a:pt x="1" y="288"/>
                    <a:pt x="105" y="1982"/>
                    <a:pt x="2073" y="1982"/>
                  </a:cubicBezTo>
                  <a:cubicBezTo>
                    <a:pt x="4048" y="1982"/>
                    <a:pt x="4153" y="288"/>
                    <a:pt x="3617" y="66"/>
                  </a:cubicBezTo>
                  <a:cubicBezTo>
                    <a:pt x="3504" y="19"/>
                    <a:pt x="3401" y="0"/>
                    <a:pt x="3301" y="0"/>
                  </a:cubicBezTo>
                  <a:cubicBezTo>
                    <a:pt x="2932" y="0"/>
                    <a:pt x="2614" y="256"/>
                    <a:pt x="2073" y="256"/>
                  </a:cubicBezTo>
                  <a:cubicBezTo>
                    <a:pt x="1533" y="256"/>
                    <a:pt x="1219" y="0"/>
                    <a:pt x="848" y="0"/>
                  </a:cubicBezTo>
                  <a:close/>
                </a:path>
              </a:pathLst>
            </a:custGeom>
            <a:solidFill>
              <a:srgbClr val="1C0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7"/>
            <p:cNvSpPr/>
            <p:nvPr/>
          </p:nvSpPr>
          <p:spPr>
            <a:xfrm>
              <a:off x="4163500" y="1603775"/>
              <a:ext cx="62300" cy="21425"/>
            </a:xfrm>
            <a:custGeom>
              <a:avLst/>
              <a:gdLst/>
              <a:ahLst/>
              <a:cxnLst/>
              <a:rect l="l" t="t" r="r" b="b"/>
              <a:pathLst>
                <a:path w="2492" h="857" extrusionOk="0">
                  <a:moveTo>
                    <a:pt x="1242" y="0"/>
                  </a:moveTo>
                  <a:cubicBezTo>
                    <a:pt x="693" y="0"/>
                    <a:pt x="216" y="216"/>
                    <a:pt x="0" y="523"/>
                  </a:cubicBezTo>
                  <a:cubicBezTo>
                    <a:pt x="288" y="720"/>
                    <a:pt x="693" y="857"/>
                    <a:pt x="1242" y="857"/>
                  </a:cubicBezTo>
                  <a:cubicBezTo>
                    <a:pt x="1798" y="857"/>
                    <a:pt x="2204" y="720"/>
                    <a:pt x="2491" y="523"/>
                  </a:cubicBezTo>
                  <a:cubicBezTo>
                    <a:pt x="2276" y="216"/>
                    <a:pt x="1798" y="0"/>
                    <a:pt x="1242" y="0"/>
                  </a:cubicBezTo>
                  <a:close/>
                </a:path>
              </a:pathLst>
            </a:custGeom>
            <a:solidFill>
              <a:srgbClr val="F18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37"/>
          <p:cNvGrpSpPr/>
          <p:nvPr/>
        </p:nvGrpSpPr>
        <p:grpSpPr>
          <a:xfrm rot="679341">
            <a:off x="2580563" y="3724057"/>
            <a:ext cx="1068478" cy="1052520"/>
            <a:chOff x="3976000" y="1364150"/>
            <a:chExt cx="437300" cy="430800"/>
          </a:xfrm>
        </p:grpSpPr>
        <p:sp>
          <p:nvSpPr>
            <p:cNvPr id="508" name="Google Shape;508;p37"/>
            <p:cNvSpPr/>
            <p:nvPr/>
          </p:nvSpPr>
          <p:spPr>
            <a:xfrm>
              <a:off x="3976000" y="1364150"/>
              <a:ext cx="437300" cy="430800"/>
            </a:xfrm>
            <a:custGeom>
              <a:avLst/>
              <a:gdLst/>
              <a:ahLst/>
              <a:cxnLst/>
              <a:rect l="l" t="t" r="r" b="b"/>
              <a:pathLst>
                <a:path w="17492" h="17232" extrusionOk="0">
                  <a:moveTo>
                    <a:pt x="5614" y="1"/>
                  </a:moveTo>
                  <a:cubicBezTo>
                    <a:pt x="5360" y="1"/>
                    <a:pt x="5090" y="22"/>
                    <a:pt x="4800" y="72"/>
                  </a:cubicBezTo>
                  <a:cubicBezTo>
                    <a:pt x="3014" y="379"/>
                    <a:pt x="687" y="1340"/>
                    <a:pt x="340" y="3812"/>
                  </a:cubicBezTo>
                  <a:cubicBezTo>
                    <a:pt x="0" y="6283"/>
                    <a:pt x="1131" y="8199"/>
                    <a:pt x="1609" y="10017"/>
                  </a:cubicBezTo>
                  <a:cubicBezTo>
                    <a:pt x="2093" y="11835"/>
                    <a:pt x="2400" y="15333"/>
                    <a:pt x="3191" y="16157"/>
                  </a:cubicBezTo>
                  <a:cubicBezTo>
                    <a:pt x="3818" y="16816"/>
                    <a:pt x="4626" y="17232"/>
                    <a:pt x="5151" y="17232"/>
                  </a:cubicBezTo>
                  <a:cubicBezTo>
                    <a:pt x="5283" y="17232"/>
                    <a:pt x="5397" y="17206"/>
                    <a:pt x="5486" y="17151"/>
                  </a:cubicBezTo>
                  <a:cubicBezTo>
                    <a:pt x="5931" y="16876"/>
                    <a:pt x="6402" y="15607"/>
                    <a:pt x="6643" y="14614"/>
                  </a:cubicBezTo>
                  <a:cubicBezTo>
                    <a:pt x="6879" y="13620"/>
                    <a:pt x="7239" y="12659"/>
                    <a:pt x="8742" y="12659"/>
                  </a:cubicBezTo>
                  <a:cubicBezTo>
                    <a:pt x="10253" y="12659"/>
                    <a:pt x="10606" y="13620"/>
                    <a:pt x="10848" y="14614"/>
                  </a:cubicBezTo>
                  <a:cubicBezTo>
                    <a:pt x="11090" y="15607"/>
                    <a:pt x="11554" y="16876"/>
                    <a:pt x="12005" y="17151"/>
                  </a:cubicBezTo>
                  <a:cubicBezTo>
                    <a:pt x="12094" y="17206"/>
                    <a:pt x="12208" y="17232"/>
                    <a:pt x="12340" y="17232"/>
                  </a:cubicBezTo>
                  <a:cubicBezTo>
                    <a:pt x="12864" y="17232"/>
                    <a:pt x="13668" y="16816"/>
                    <a:pt x="14300" y="16157"/>
                  </a:cubicBezTo>
                  <a:cubicBezTo>
                    <a:pt x="15092" y="15333"/>
                    <a:pt x="15399" y="11835"/>
                    <a:pt x="15876" y="10017"/>
                  </a:cubicBezTo>
                  <a:cubicBezTo>
                    <a:pt x="16360" y="8199"/>
                    <a:pt x="17491" y="6283"/>
                    <a:pt x="17145" y="3812"/>
                  </a:cubicBezTo>
                  <a:cubicBezTo>
                    <a:pt x="16805" y="1340"/>
                    <a:pt x="14470" y="379"/>
                    <a:pt x="12692" y="72"/>
                  </a:cubicBezTo>
                  <a:cubicBezTo>
                    <a:pt x="12402" y="22"/>
                    <a:pt x="12131" y="1"/>
                    <a:pt x="11877" y="1"/>
                  </a:cubicBezTo>
                  <a:cubicBezTo>
                    <a:pt x="10568" y="1"/>
                    <a:pt x="9690" y="555"/>
                    <a:pt x="8742" y="555"/>
                  </a:cubicBezTo>
                  <a:cubicBezTo>
                    <a:pt x="7795" y="555"/>
                    <a:pt x="6921" y="1"/>
                    <a:pt x="5614" y="1"/>
                  </a:cubicBezTo>
                  <a:close/>
                </a:path>
              </a:pathLst>
            </a:custGeom>
            <a:solidFill>
              <a:srgbClr val="E4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7"/>
            <p:cNvSpPr/>
            <p:nvPr/>
          </p:nvSpPr>
          <p:spPr>
            <a:xfrm>
              <a:off x="4130300" y="1380150"/>
              <a:ext cx="124425" cy="34350"/>
            </a:xfrm>
            <a:custGeom>
              <a:avLst/>
              <a:gdLst/>
              <a:ahLst/>
              <a:cxnLst/>
              <a:rect l="l" t="t" r="r" b="b"/>
              <a:pathLst>
                <a:path w="4977" h="1374" extrusionOk="0">
                  <a:moveTo>
                    <a:pt x="1" y="0"/>
                  </a:moveTo>
                  <a:cubicBezTo>
                    <a:pt x="1" y="759"/>
                    <a:pt x="1112" y="1374"/>
                    <a:pt x="2485" y="1374"/>
                  </a:cubicBezTo>
                  <a:cubicBezTo>
                    <a:pt x="3859" y="1374"/>
                    <a:pt x="4977" y="759"/>
                    <a:pt x="4977" y="0"/>
                  </a:cubicBezTo>
                  <a:lnTo>
                    <a:pt x="4977" y="0"/>
                  </a:lnTo>
                  <a:cubicBezTo>
                    <a:pt x="4977" y="0"/>
                    <a:pt x="3858" y="517"/>
                    <a:pt x="2485" y="517"/>
                  </a:cubicBezTo>
                  <a:cubicBezTo>
                    <a:pt x="1112" y="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7"/>
            <p:cNvSpPr/>
            <p:nvPr/>
          </p:nvSpPr>
          <p:spPr>
            <a:xfrm>
              <a:off x="4005575" y="1414475"/>
              <a:ext cx="105325" cy="111625"/>
            </a:xfrm>
            <a:custGeom>
              <a:avLst/>
              <a:gdLst/>
              <a:ahLst/>
              <a:cxnLst/>
              <a:rect l="l" t="t" r="r" b="b"/>
              <a:pathLst>
                <a:path w="4213" h="4465" extrusionOk="0">
                  <a:moveTo>
                    <a:pt x="2750" y="0"/>
                  </a:moveTo>
                  <a:cubicBezTo>
                    <a:pt x="2309" y="0"/>
                    <a:pt x="1784" y="236"/>
                    <a:pt x="1204" y="837"/>
                  </a:cubicBezTo>
                  <a:cubicBezTo>
                    <a:pt x="92" y="1995"/>
                    <a:pt x="1" y="3852"/>
                    <a:pt x="1204" y="4368"/>
                  </a:cubicBezTo>
                  <a:cubicBezTo>
                    <a:pt x="1357" y="4434"/>
                    <a:pt x="1515" y="4464"/>
                    <a:pt x="1676" y="4464"/>
                  </a:cubicBezTo>
                  <a:cubicBezTo>
                    <a:pt x="2784" y="4464"/>
                    <a:pt x="4000" y="3038"/>
                    <a:pt x="4120" y="1897"/>
                  </a:cubicBezTo>
                  <a:cubicBezTo>
                    <a:pt x="4213" y="1018"/>
                    <a:pt x="3665" y="0"/>
                    <a:pt x="2750" y="0"/>
                  </a:cubicBezTo>
                  <a:close/>
                </a:path>
              </a:pathLst>
            </a:custGeom>
            <a:solidFill>
              <a:srgbClr val="FFFFFF">
                <a:alpha val="587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7"/>
            <p:cNvSpPr/>
            <p:nvPr/>
          </p:nvSpPr>
          <p:spPr>
            <a:xfrm>
              <a:off x="4043000" y="1726050"/>
              <a:ext cx="99925" cy="68900"/>
            </a:xfrm>
            <a:custGeom>
              <a:avLst/>
              <a:gdLst/>
              <a:ahLst/>
              <a:cxnLst/>
              <a:rect l="l" t="t" r="r" b="b"/>
              <a:pathLst>
                <a:path w="3997" h="2756" extrusionOk="0">
                  <a:moveTo>
                    <a:pt x="3996" y="0"/>
                  </a:moveTo>
                  <a:cubicBezTo>
                    <a:pt x="3217" y="889"/>
                    <a:pt x="2390" y="1148"/>
                    <a:pt x="1693" y="1148"/>
                  </a:cubicBezTo>
                  <a:cubicBezTo>
                    <a:pt x="722" y="1148"/>
                    <a:pt x="1" y="648"/>
                    <a:pt x="1" y="648"/>
                  </a:cubicBezTo>
                  <a:lnTo>
                    <a:pt x="1" y="648"/>
                  </a:lnTo>
                  <a:cubicBezTo>
                    <a:pt x="151" y="1112"/>
                    <a:pt x="315" y="1478"/>
                    <a:pt x="511" y="1681"/>
                  </a:cubicBezTo>
                  <a:cubicBezTo>
                    <a:pt x="1138" y="2340"/>
                    <a:pt x="1946" y="2756"/>
                    <a:pt x="2471" y="2756"/>
                  </a:cubicBezTo>
                  <a:cubicBezTo>
                    <a:pt x="2603" y="2756"/>
                    <a:pt x="2717" y="2730"/>
                    <a:pt x="2806" y="2675"/>
                  </a:cubicBezTo>
                  <a:cubicBezTo>
                    <a:pt x="3251" y="2400"/>
                    <a:pt x="3722" y="1131"/>
                    <a:pt x="3963" y="138"/>
                  </a:cubicBezTo>
                  <a:cubicBezTo>
                    <a:pt x="3970" y="92"/>
                    <a:pt x="3983" y="46"/>
                    <a:pt x="3996" y="0"/>
                  </a:cubicBezTo>
                  <a:close/>
                </a:path>
              </a:pathLst>
            </a:custGeom>
            <a:solidFill>
              <a:srgbClr val="BD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7"/>
            <p:cNvSpPr/>
            <p:nvPr/>
          </p:nvSpPr>
          <p:spPr>
            <a:xfrm>
              <a:off x="4194550" y="1531025"/>
              <a:ext cx="205350" cy="263925"/>
            </a:xfrm>
            <a:custGeom>
              <a:avLst/>
              <a:gdLst/>
              <a:ahLst/>
              <a:cxnLst/>
              <a:rect l="l" t="t" r="r" b="b"/>
              <a:pathLst>
                <a:path w="8214" h="10557" extrusionOk="0">
                  <a:moveTo>
                    <a:pt x="8213" y="1"/>
                  </a:moveTo>
                  <a:lnTo>
                    <a:pt x="8213" y="1"/>
                  </a:lnTo>
                  <a:cubicBezTo>
                    <a:pt x="6539" y="4002"/>
                    <a:pt x="3773" y="5846"/>
                    <a:pt x="0" y="5984"/>
                  </a:cubicBezTo>
                  <a:cubicBezTo>
                    <a:pt x="1511" y="5984"/>
                    <a:pt x="1864" y="6945"/>
                    <a:pt x="2106" y="7939"/>
                  </a:cubicBezTo>
                  <a:cubicBezTo>
                    <a:pt x="2348" y="8932"/>
                    <a:pt x="2812" y="10201"/>
                    <a:pt x="3263" y="10476"/>
                  </a:cubicBezTo>
                  <a:cubicBezTo>
                    <a:pt x="3352" y="10531"/>
                    <a:pt x="3466" y="10557"/>
                    <a:pt x="3598" y="10557"/>
                  </a:cubicBezTo>
                  <a:cubicBezTo>
                    <a:pt x="4122" y="10557"/>
                    <a:pt x="4926" y="10141"/>
                    <a:pt x="5558" y="9482"/>
                  </a:cubicBezTo>
                  <a:cubicBezTo>
                    <a:pt x="6350" y="8658"/>
                    <a:pt x="6657" y="5160"/>
                    <a:pt x="7134" y="3342"/>
                  </a:cubicBezTo>
                  <a:cubicBezTo>
                    <a:pt x="7415" y="2296"/>
                    <a:pt x="7912" y="1210"/>
                    <a:pt x="8213" y="1"/>
                  </a:cubicBezTo>
                  <a:close/>
                </a:path>
              </a:pathLst>
            </a:custGeom>
            <a:solidFill>
              <a:srgbClr val="BD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7"/>
            <p:cNvSpPr/>
            <p:nvPr/>
          </p:nvSpPr>
          <p:spPr>
            <a:xfrm>
              <a:off x="4110525" y="1569125"/>
              <a:ext cx="21450" cy="21425"/>
            </a:xfrm>
            <a:custGeom>
              <a:avLst/>
              <a:gdLst/>
              <a:ahLst/>
              <a:cxnLst/>
              <a:rect l="l" t="t" r="r" b="b"/>
              <a:pathLst>
                <a:path w="858" h="857" extrusionOk="0">
                  <a:moveTo>
                    <a:pt x="432" y="0"/>
                  </a:moveTo>
                  <a:cubicBezTo>
                    <a:pt x="197" y="0"/>
                    <a:pt x="1" y="196"/>
                    <a:pt x="1" y="432"/>
                  </a:cubicBezTo>
                  <a:cubicBezTo>
                    <a:pt x="1" y="667"/>
                    <a:pt x="197" y="857"/>
                    <a:pt x="432" y="857"/>
                  </a:cubicBezTo>
                  <a:cubicBezTo>
                    <a:pt x="667" y="857"/>
                    <a:pt x="857" y="667"/>
                    <a:pt x="857" y="432"/>
                  </a:cubicBezTo>
                  <a:cubicBezTo>
                    <a:pt x="857" y="196"/>
                    <a:pt x="667" y="0"/>
                    <a:pt x="432" y="0"/>
                  </a:cubicBezTo>
                  <a:close/>
                </a:path>
              </a:pathLst>
            </a:custGeom>
            <a:solidFill>
              <a:srgbClr val="1C0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7"/>
            <p:cNvSpPr/>
            <p:nvPr/>
          </p:nvSpPr>
          <p:spPr>
            <a:xfrm>
              <a:off x="4257150" y="1569125"/>
              <a:ext cx="21600" cy="21425"/>
            </a:xfrm>
            <a:custGeom>
              <a:avLst/>
              <a:gdLst/>
              <a:ahLst/>
              <a:cxnLst/>
              <a:rect l="l" t="t" r="r" b="b"/>
              <a:pathLst>
                <a:path w="864" h="857" extrusionOk="0">
                  <a:moveTo>
                    <a:pt x="432" y="0"/>
                  </a:moveTo>
                  <a:cubicBezTo>
                    <a:pt x="197" y="0"/>
                    <a:pt x="1" y="196"/>
                    <a:pt x="1" y="432"/>
                  </a:cubicBezTo>
                  <a:cubicBezTo>
                    <a:pt x="1" y="667"/>
                    <a:pt x="197" y="857"/>
                    <a:pt x="432" y="857"/>
                  </a:cubicBezTo>
                  <a:cubicBezTo>
                    <a:pt x="668" y="857"/>
                    <a:pt x="864" y="667"/>
                    <a:pt x="864" y="432"/>
                  </a:cubicBezTo>
                  <a:cubicBezTo>
                    <a:pt x="864" y="196"/>
                    <a:pt x="668" y="0"/>
                    <a:pt x="432" y="0"/>
                  </a:cubicBezTo>
                  <a:close/>
                </a:path>
              </a:pathLst>
            </a:custGeom>
            <a:solidFill>
              <a:srgbClr val="1C0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7"/>
            <p:cNvSpPr/>
            <p:nvPr/>
          </p:nvSpPr>
          <p:spPr>
            <a:xfrm>
              <a:off x="4142725" y="1575650"/>
              <a:ext cx="103825" cy="49550"/>
            </a:xfrm>
            <a:custGeom>
              <a:avLst/>
              <a:gdLst/>
              <a:ahLst/>
              <a:cxnLst/>
              <a:rect l="l" t="t" r="r" b="b"/>
              <a:pathLst>
                <a:path w="4153" h="1982" extrusionOk="0">
                  <a:moveTo>
                    <a:pt x="848" y="0"/>
                  </a:moveTo>
                  <a:cubicBezTo>
                    <a:pt x="748" y="0"/>
                    <a:pt x="644" y="19"/>
                    <a:pt x="530" y="66"/>
                  </a:cubicBezTo>
                  <a:cubicBezTo>
                    <a:pt x="1" y="288"/>
                    <a:pt x="105" y="1982"/>
                    <a:pt x="2073" y="1982"/>
                  </a:cubicBezTo>
                  <a:cubicBezTo>
                    <a:pt x="4048" y="1982"/>
                    <a:pt x="4153" y="288"/>
                    <a:pt x="3617" y="66"/>
                  </a:cubicBezTo>
                  <a:cubicBezTo>
                    <a:pt x="3504" y="19"/>
                    <a:pt x="3401" y="0"/>
                    <a:pt x="3301" y="0"/>
                  </a:cubicBezTo>
                  <a:cubicBezTo>
                    <a:pt x="2932" y="0"/>
                    <a:pt x="2614" y="256"/>
                    <a:pt x="2073" y="256"/>
                  </a:cubicBezTo>
                  <a:cubicBezTo>
                    <a:pt x="1533" y="256"/>
                    <a:pt x="1219" y="0"/>
                    <a:pt x="848" y="0"/>
                  </a:cubicBezTo>
                  <a:close/>
                </a:path>
              </a:pathLst>
            </a:custGeom>
            <a:solidFill>
              <a:srgbClr val="1C0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7"/>
            <p:cNvSpPr/>
            <p:nvPr/>
          </p:nvSpPr>
          <p:spPr>
            <a:xfrm>
              <a:off x="4163500" y="1603775"/>
              <a:ext cx="62300" cy="21425"/>
            </a:xfrm>
            <a:custGeom>
              <a:avLst/>
              <a:gdLst/>
              <a:ahLst/>
              <a:cxnLst/>
              <a:rect l="l" t="t" r="r" b="b"/>
              <a:pathLst>
                <a:path w="2492" h="857" extrusionOk="0">
                  <a:moveTo>
                    <a:pt x="1242" y="0"/>
                  </a:moveTo>
                  <a:cubicBezTo>
                    <a:pt x="693" y="0"/>
                    <a:pt x="216" y="216"/>
                    <a:pt x="0" y="523"/>
                  </a:cubicBezTo>
                  <a:cubicBezTo>
                    <a:pt x="288" y="720"/>
                    <a:pt x="693" y="857"/>
                    <a:pt x="1242" y="857"/>
                  </a:cubicBezTo>
                  <a:cubicBezTo>
                    <a:pt x="1798" y="857"/>
                    <a:pt x="2204" y="720"/>
                    <a:pt x="2491" y="523"/>
                  </a:cubicBezTo>
                  <a:cubicBezTo>
                    <a:pt x="2276" y="216"/>
                    <a:pt x="1798" y="0"/>
                    <a:pt x="1242" y="0"/>
                  </a:cubicBezTo>
                  <a:close/>
                </a:path>
              </a:pathLst>
            </a:custGeom>
            <a:solidFill>
              <a:srgbClr val="F18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7" name="Google Shape;517;p37"/>
          <p:cNvSpPr/>
          <p:nvPr/>
        </p:nvSpPr>
        <p:spPr>
          <a:xfrm>
            <a:off x="4002925" y="539488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7"/>
          <p:cNvSpPr/>
          <p:nvPr/>
        </p:nvSpPr>
        <p:spPr>
          <a:xfrm>
            <a:off x="6154925" y="3754538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7"/>
          <p:cNvSpPr/>
          <p:nvPr/>
        </p:nvSpPr>
        <p:spPr>
          <a:xfrm>
            <a:off x="4907775" y="4414063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7"/>
          <p:cNvSpPr/>
          <p:nvPr/>
        </p:nvSpPr>
        <p:spPr>
          <a:xfrm>
            <a:off x="615250" y="4110625"/>
            <a:ext cx="497950" cy="497950"/>
          </a:xfrm>
          <a:custGeom>
            <a:avLst/>
            <a:gdLst/>
            <a:ahLst/>
            <a:cxnLst/>
            <a:rect l="l" t="t" r="r" b="b"/>
            <a:pathLst>
              <a:path w="19918" h="19918" extrusionOk="0">
                <a:moveTo>
                  <a:pt x="6853" y="0"/>
                </a:moveTo>
                <a:lnTo>
                  <a:pt x="6853" y="6853"/>
                </a:lnTo>
                <a:lnTo>
                  <a:pt x="0" y="6853"/>
                </a:lnTo>
                <a:lnTo>
                  <a:pt x="0" y="13064"/>
                </a:lnTo>
                <a:lnTo>
                  <a:pt x="6853" y="13064"/>
                </a:lnTo>
                <a:lnTo>
                  <a:pt x="6853" y="19917"/>
                </a:lnTo>
                <a:lnTo>
                  <a:pt x="13065" y="19917"/>
                </a:lnTo>
                <a:lnTo>
                  <a:pt x="13065" y="13064"/>
                </a:lnTo>
                <a:lnTo>
                  <a:pt x="19917" y="13064"/>
                </a:lnTo>
                <a:lnTo>
                  <a:pt x="19917" y="6853"/>
                </a:lnTo>
                <a:lnTo>
                  <a:pt x="13065" y="6853"/>
                </a:lnTo>
                <a:lnTo>
                  <a:pt x="13065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1" name="Google Shape;521;p37"/>
          <p:cNvGrpSpPr/>
          <p:nvPr/>
        </p:nvGrpSpPr>
        <p:grpSpPr>
          <a:xfrm flipH="1">
            <a:off x="6347932" y="2479505"/>
            <a:ext cx="2524186" cy="3923088"/>
            <a:chOff x="3043225" y="2986550"/>
            <a:chExt cx="833725" cy="1295775"/>
          </a:xfrm>
        </p:grpSpPr>
        <p:sp>
          <p:nvSpPr>
            <p:cNvPr id="522" name="Google Shape;522;p37"/>
            <p:cNvSpPr/>
            <p:nvPr/>
          </p:nvSpPr>
          <p:spPr>
            <a:xfrm>
              <a:off x="3043225" y="2986550"/>
              <a:ext cx="167100" cy="212850"/>
            </a:xfrm>
            <a:custGeom>
              <a:avLst/>
              <a:gdLst/>
              <a:ahLst/>
              <a:cxnLst/>
              <a:rect l="l" t="t" r="r" b="b"/>
              <a:pathLst>
                <a:path w="6684" h="8514" extrusionOk="0">
                  <a:moveTo>
                    <a:pt x="5205" y="6440"/>
                  </a:moveTo>
                  <a:cubicBezTo>
                    <a:pt x="5205" y="6440"/>
                    <a:pt x="5205" y="6440"/>
                    <a:pt x="5206" y="6441"/>
                  </a:cubicBezTo>
                  <a:lnTo>
                    <a:pt x="5206" y="6443"/>
                  </a:lnTo>
                  <a:lnTo>
                    <a:pt x="5206" y="6443"/>
                  </a:lnTo>
                  <a:cubicBezTo>
                    <a:pt x="5205" y="6441"/>
                    <a:pt x="5204" y="6440"/>
                    <a:pt x="5205" y="6440"/>
                  </a:cubicBezTo>
                  <a:close/>
                  <a:moveTo>
                    <a:pt x="2891" y="0"/>
                  </a:moveTo>
                  <a:cubicBezTo>
                    <a:pt x="2891" y="0"/>
                    <a:pt x="2715" y="138"/>
                    <a:pt x="2427" y="386"/>
                  </a:cubicBezTo>
                  <a:cubicBezTo>
                    <a:pt x="2139" y="641"/>
                    <a:pt x="1740" y="1014"/>
                    <a:pt x="1302" y="1511"/>
                  </a:cubicBezTo>
                  <a:cubicBezTo>
                    <a:pt x="1086" y="1759"/>
                    <a:pt x="858" y="2040"/>
                    <a:pt x="648" y="2354"/>
                  </a:cubicBezTo>
                  <a:cubicBezTo>
                    <a:pt x="439" y="2675"/>
                    <a:pt x="243" y="3034"/>
                    <a:pt x="112" y="3440"/>
                  </a:cubicBezTo>
                  <a:cubicBezTo>
                    <a:pt x="53" y="3642"/>
                    <a:pt x="8" y="3865"/>
                    <a:pt x="8" y="4094"/>
                  </a:cubicBezTo>
                  <a:cubicBezTo>
                    <a:pt x="1" y="4205"/>
                    <a:pt x="21" y="4329"/>
                    <a:pt x="40" y="4440"/>
                  </a:cubicBezTo>
                  <a:lnTo>
                    <a:pt x="73" y="4597"/>
                  </a:lnTo>
                  <a:lnTo>
                    <a:pt x="79" y="4604"/>
                  </a:lnTo>
                  <a:lnTo>
                    <a:pt x="79" y="4617"/>
                  </a:lnTo>
                  <a:lnTo>
                    <a:pt x="86" y="4630"/>
                  </a:lnTo>
                  <a:lnTo>
                    <a:pt x="93" y="4649"/>
                  </a:lnTo>
                  <a:lnTo>
                    <a:pt x="106" y="4689"/>
                  </a:lnTo>
                  <a:lnTo>
                    <a:pt x="132" y="4767"/>
                  </a:lnTo>
                  <a:cubicBezTo>
                    <a:pt x="204" y="4976"/>
                    <a:pt x="315" y="5186"/>
                    <a:pt x="452" y="5382"/>
                  </a:cubicBezTo>
                  <a:cubicBezTo>
                    <a:pt x="589" y="5571"/>
                    <a:pt x="773" y="5735"/>
                    <a:pt x="975" y="5866"/>
                  </a:cubicBezTo>
                  <a:cubicBezTo>
                    <a:pt x="1178" y="5996"/>
                    <a:pt x="1413" y="6068"/>
                    <a:pt x="1636" y="6127"/>
                  </a:cubicBezTo>
                  <a:cubicBezTo>
                    <a:pt x="1865" y="6179"/>
                    <a:pt x="2093" y="6199"/>
                    <a:pt x="2316" y="6212"/>
                  </a:cubicBezTo>
                  <a:cubicBezTo>
                    <a:pt x="2410" y="6218"/>
                    <a:pt x="2504" y="6220"/>
                    <a:pt x="2597" y="6220"/>
                  </a:cubicBezTo>
                  <a:cubicBezTo>
                    <a:pt x="2724" y="6220"/>
                    <a:pt x="2849" y="6216"/>
                    <a:pt x="2970" y="6212"/>
                  </a:cubicBezTo>
                  <a:cubicBezTo>
                    <a:pt x="3179" y="6199"/>
                    <a:pt x="3388" y="6192"/>
                    <a:pt x="3591" y="6179"/>
                  </a:cubicBezTo>
                  <a:cubicBezTo>
                    <a:pt x="3769" y="6174"/>
                    <a:pt x="3946" y="6168"/>
                    <a:pt x="4117" y="6168"/>
                  </a:cubicBezTo>
                  <a:cubicBezTo>
                    <a:pt x="4329" y="6168"/>
                    <a:pt x="4531" y="6177"/>
                    <a:pt x="4715" y="6206"/>
                  </a:cubicBezTo>
                  <a:cubicBezTo>
                    <a:pt x="4885" y="6232"/>
                    <a:pt x="5029" y="6284"/>
                    <a:pt x="5121" y="6356"/>
                  </a:cubicBezTo>
                  <a:cubicBezTo>
                    <a:pt x="5134" y="6362"/>
                    <a:pt x="5140" y="6369"/>
                    <a:pt x="5147" y="6376"/>
                  </a:cubicBezTo>
                  <a:lnTo>
                    <a:pt x="5154" y="6382"/>
                  </a:lnTo>
                  <a:lnTo>
                    <a:pt x="5167" y="6395"/>
                  </a:lnTo>
                  <a:lnTo>
                    <a:pt x="5186" y="6421"/>
                  </a:lnTo>
                  <a:lnTo>
                    <a:pt x="5206" y="6447"/>
                  </a:lnTo>
                  <a:lnTo>
                    <a:pt x="5219" y="6461"/>
                  </a:lnTo>
                  <a:lnTo>
                    <a:pt x="5252" y="6513"/>
                  </a:lnTo>
                  <a:cubicBezTo>
                    <a:pt x="5297" y="6585"/>
                    <a:pt x="5343" y="6657"/>
                    <a:pt x="5389" y="6722"/>
                  </a:cubicBezTo>
                  <a:cubicBezTo>
                    <a:pt x="5572" y="6997"/>
                    <a:pt x="5742" y="7245"/>
                    <a:pt x="5892" y="7461"/>
                  </a:cubicBezTo>
                  <a:cubicBezTo>
                    <a:pt x="6043" y="7683"/>
                    <a:pt x="6180" y="7873"/>
                    <a:pt x="6291" y="8030"/>
                  </a:cubicBezTo>
                  <a:cubicBezTo>
                    <a:pt x="6514" y="8337"/>
                    <a:pt x="6651" y="8514"/>
                    <a:pt x="6651" y="8514"/>
                  </a:cubicBezTo>
                  <a:lnTo>
                    <a:pt x="6684" y="8494"/>
                  </a:lnTo>
                  <a:cubicBezTo>
                    <a:pt x="6684" y="8494"/>
                    <a:pt x="6599" y="8291"/>
                    <a:pt x="6422" y="7945"/>
                  </a:cubicBezTo>
                  <a:cubicBezTo>
                    <a:pt x="6337" y="7775"/>
                    <a:pt x="6232" y="7566"/>
                    <a:pt x="6108" y="7330"/>
                  </a:cubicBezTo>
                  <a:cubicBezTo>
                    <a:pt x="5984" y="7095"/>
                    <a:pt x="5847" y="6827"/>
                    <a:pt x="5690" y="6546"/>
                  </a:cubicBezTo>
                  <a:cubicBezTo>
                    <a:pt x="5650" y="6474"/>
                    <a:pt x="5611" y="6395"/>
                    <a:pt x="5565" y="6323"/>
                  </a:cubicBezTo>
                  <a:lnTo>
                    <a:pt x="5539" y="6264"/>
                  </a:lnTo>
                  <a:lnTo>
                    <a:pt x="5526" y="6251"/>
                  </a:lnTo>
                  <a:lnTo>
                    <a:pt x="5526" y="6245"/>
                  </a:lnTo>
                  <a:lnTo>
                    <a:pt x="5513" y="6225"/>
                  </a:lnTo>
                  <a:lnTo>
                    <a:pt x="5494" y="6199"/>
                  </a:lnTo>
                  <a:lnTo>
                    <a:pt x="5480" y="6173"/>
                  </a:lnTo>
                  <a:lnTo>
                    <a:pt x="5467" y="6160"/>
                  </a:lnTo>
                  <a:lnTo>
                    <a:pt x="5454" y="6140"/>
                  </a:lnTo>
                  <a:cubicBezTo>
                    <a:pt x="5435" y="6114"/>
                    <a:pt x="5409" y="6088"/>
                    <a:pt x="5389" y="6068"/>
                  </a:cubicBezTo>
                  <a:cubicBezTo>
                    <a:pt x="5212" y="5905"/>
                    <a:pt x="4997" y="5833"/>
                    <a:pt x="4800" y="5787"/>
                  </a:cubicBezTo>
                  <a:cubicBezTo>
                    <a:pt x="4543" y="5733"/>
                    <a:pt x="4286" y="5719"/>
                    <a:pt x="4025" y="5719"/>
                  </a:cubicBezTo>
                  <a:cubicBezTo>
                    <a:pt x="3875" y="5719"/>
                    <a:pt x="3724" y="5723"/>
                    <a:pt x="3571" y="5728"/>
                  </a:cubicBezTo>
                  <a:cubicBezTo>
                    <a:pt x="3153" y="5748"/>
                    <a:pt x="2741" y="5800"/>
                    <a:pt x="2322" y="5800"/>
                  </a:cubicBezTo>
                  <a:cubicBezTo>
                    <a:pt x="2289" y="5801"/>
                    <a:pt x="2256" y="5802"/>
                    <a:pt x="2223" y="5802"/>
                  </a:cubicBezTo>
                  <a:cubicBezTo>
                    <a:pt x="2052" y="5802"/>
                    <a:pt x="1878" y="5787"/>
                    <a:pt x="1714" y="5754"/>
                  </a:cubicBezTo>
                  <a:cubicBezTo>
                    <a:pt x="1518" y="5715"/>
                    <a:pt x="1322" y="5663"/>
                    <a:pt x="1152" y="5565"/>
                  </a:cubicBezTo>
                  <a:cubicBezTo>
                    <a:pt x="988" y="5467"/>
                    <a:pt x="831" y="5336"/>
                    <a:pt x="707" y="5179"/>
                  </a:cubicBezTo>
                  <a:cubicBezTo>
                    <a:pt x="589" y="5022"/>
                    <a:pt x="485" y="4852"/>
                    <a:pt x="413" y="4656"/>
                  </a:cubicBezTo>
                  <a:lnTo>
                    <a:pt x="361" y="4525"/>
                  </a:lnTo>
                  <a:lnTo>
                    <a:pt x="315" y="4368"/>
                  </a:lnTo>
                  <a:cubicBezTo>
                    <a:pt x="302" y="4277"/>
                    <a:pt x="282" y="4192"/>
                    <a:pt x="282" y="4087"/>
                  </a:cubicBezTo>
                  <a:cubicBezTo>
                    <a:pt x="276" y="3897"/>
                    <a:pt x="308" y="3701"/>
                    <a:pt x="354" y="3512"/>
                  </a:cubicBezTo>
                  <a:cubicBezTo>
                    <a:pt x="459" y="3132"/>
                    <a:pt x="635" y="2779"/>
                    <a:pt x="825" y="2465"/>
                  </a:cubicBezTo>
                  <a:cubicBezTo>
                    <a:pt x="1014" y="2152"/>
                    <a:pt x="1217" y="1864"/>
                    <a:pt x="1420" y="1609"/>
                  </a:cubicBezTo>
                  <a:cubicBezTo>
                    <a:pt x="1825" y="1099"/>
                    <a:pt x="2211" y="713"/>
                    <a:pt x="2479" y="445"/>
                  </a:cubicBezTo>
                  <a:cubicBezTo>
                    <a:pt x="2754" y="177"/>
                    <a:pt x="2917" y="33"/>
                    <a:pt x="2917" y="33"/>
                  </a:cubicBezTo>
                  <a:lnTo>
                    <a:pt x="2891" y="0"/>
                  </a:lnTo>
                  <a:close/>
                </a:path>
              </a:pathLst>
            </a:custGeom>
            <a:solidFill>
              <a:srgbClr val="4A6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7"/>
            <p:cNvSpPr/>
            <p:nvPr/>
          </p:nvSpPr>
          <p:spPr>
            <a:xfrm>
              <a:off x="3167625" y="3139225"/>
              <a:ext cx="93550" cy="129650"/>
            </a:xfrm>
            <a:custGeom>
              <a:avLst/>
              <a:gdLst/>
              <a:ahLst/>
              <a:cxnLst/>
              <a:rect l="l" t="t" r="r" b="b"/>
              <a:pathLst>
                <a:path w="3742" h="5186" extrusionOk="0">
                  <a:moveTo>
                    <a:pt x="779" y="0"/>
                  </a:moveTo>
                  <a:lnTo>
                    <a:pt x="1" y="471"/>
                  </a:lnTo>
                  <a:lnTo>
                    <a:pt x="2590" y="5186"/>
                  </a:lnTo>
                  <a:lnTo>
                    <a:pt x="3741" y="4486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7"/>
            <p:cNvSpPr/>
            <p:nvPr/>
          </p:nvSpPr>
          <p:spPr>
            <a:xfrm>
              <a:off x="3222075" y="3241275"/>
              <a:ext cx="654875" cy="1041050"/>
            </a:xfrm>
            <a:custGeom>
              <a:avLst/>
              <a:gdLst/>
              <a:ahLst/>
              <a:cxnLst/>
              <a:rect l="l" t="t" r="r" b="b"/>
              <a:pathLst>
                <a:path w="26195" h="41642" extrusionOk="0">
                  <a:moveTo>
                    <a:pt x="1122" y="0"/>
                  </a:moveTo>
                  <a:cubicBezTo>
                    <a:pt x="949" y="0"/>
                    <a:pt x="774" y="46"/>
                    <a:pt x="615" y="142"/>
                  </a:cubicBezTo>
                  <a:cubicBezTo>
                    <a:pt x="151" y="417"/>
                    <a:pt x="0" y="1025"/>
                    <a:pt x="282" y="1483"/>
                  </a:cubicBezTo>
                  <a:lnTo>
                    <a:pt x="24240" y="41166"/>
                  </a:lnTo>
                  <a:cubicBezTo>
                    <a:pt x="24425" y="41472"/>
                    <a:pt x="24749" y="41642"/>
                    <a:pt x="25081" y="41642"/>
                  </a:cubicBezTo>
                  <a:cubicBezTo>
                    <a:pt x="25253" y="41642"/>
                    <a:pt x="25428" y="41596"/>
                    <a:pt x="25587" y="41500"/>
                  </a:cubicBezTo>
                  <a:cubicBezTo>
                    <a:pt x="26051" y="41219"/>
                    <a:pt x="26195" y="40617"/>
                    <a:pt x="25920" y="40153"/>
                  </a:cubicBezTo>
                  <a:lnTo>
                    <a:pt x="1962" y="469"/>
                  </a:lnTo>
                  <a:cubicBezTo>
                    <a:pt x="1777" y="169"/>
                    <a:pt x="1454" y="0"/>
                    <a:pt x="1122" y="0"/>
                  </a:cubicBezTo>
                  <a:close/>
                </a:path>
              </a:pathLst>
            </a:custGeom>
            <a:solidFill>
              <a:srgbClr val="4A6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7"/>
            <p:cNvSpPr/>
            <p:nvPr/>
          </p:nvSpPr>
          <p:spPr>
            <a:xfrm>
              <a:off x="3263425" y="3309875"/>
              <a:ext cx="226925" cy="331700"/>
            </a:xfrm>
            <a:custGeom>
              <a:avLst/>
              <a:gdLst/>
              <a:ahLst/>
              <a:cxnLst/>
              <a:rect l="l" t="t" r="r" b="b"/>
              <a:pathLst>
                <a:path w="9077" h="13268" extrusionOk="0">
                  <a:moveTo>
                    <a:pt x="1681" y="1"/>
                  </a:moveTo>
                  <a:lnTo>
                    <a:pt x="1" y="1014"/>
                  </a:lnTo>
                  <a:lnTo>
                    <a:pt x="7396" y="13268"/>
                  </a:lnTo>
                  <a:lnTo>
                    <a:pt x="9076" y="12254"/>
                  </a:lnTo>
                  <a:lnTo>
                    <a:pt x="1681" y="1"/>
                  </a:lnTo>
                  <a:close/>
                </a:path>
              </a:pathLst>
            </a:custGeom>
            <a:solidFill>
              <a:srgbClr val="1A2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7"/>
            <p:cNvSpPr/>
            <p:nvPr/>
          </p:nvSpPr>
          <p:spPr>
            <a:xfrm>
              <a:off x="3319675" y="3403050"/>
              <a:ext cx="114275" cy="145200"/>
            </a:xfrm>
            <a:custGeom>
              <a:avLst/>
              <a:gdLst/>
              <a:ahLst/>
              <a:cxnLst/>
              <a:rect l="l" t="t" r="r" b="b"/>
              <a:pathLst>
                <a:path w="4571" h="5808" extrusionOk="0">
                  <a:moveTo>
                    <a:pt x="1680" y="1"/>
                  </a:moveTo>
                  <a:lnTo>
                    <a:pt x="0" y="1014"/>
                  </a:lnTo>
                  <a:lnTo>
                    <a:pt x="2897" y="5807"/>
                  </a:lnTo>
                  <a:lnTo>
                    <a:pt x="4571" y="4794"/>
                  </a:lnTo>
                  <a:lnTo>
                    <a:pt x="1680" y="1"/>
                  </a:lnTo>
                  <a:close/>
                </a:path>
              </a:pathLst>
            </a:custGeom>
            <a:solidFill>
              <a:srgbClr val="1C0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7"/>
            <p:cNvSpPr/>
            <p:nvPr/>
          </p:nvSpPr>
          <p:spPr>
            <a:xfrm>
              <a:off x="3252325" y="3267875"/>
              <a:ext cx="596500" cy="971825"/>
            </a:xfrm>
            <a:custGeom>
              <a:avLst/>
              <a:gdLst/>
              <a:ahLst/>
              <a:cxnLst/>
              <a:rect l="l" t="t" r="r" b="b"/>
              <a:pathLst>
                <a:path w="23860" h="38873" extrusionOk="0">
                  <a:moveTo>
                    <a:pt x="414" y="1"/>
                  </a:moveTo>
                  <a:cubicBezTo>
                    <a:pt x="351" y="1"/>
                    <a:pt x="286" y="17"/>
                    <a:pt x="229" y="53"/>
                  </a:cubicBezTo>
                  <a:cubicBezTo>
                    <a:pt x="59" y="157"/>
                    <a:pt x="0" y="380"/>
                    <a:pt x="105" y="550"/>
                  </a:cubicBezTo>
                  <a:lnTo>
                    <a:pt x="23134" y="38697"/>
                  </a:lnTo>
                  <a:cubicBezTo>
                    <a:pt x="23203" y="38809"/>
                    <a:pt x="23324" y="38873"/>
                    <a:pt x="23447" y="38873"/>
                  </a:cubicBezTo>
                  <a:cubicBezTo>
                    <a:pt x="23510" y="38873"/>
                    <a:pt x="23574" y="38856"/>
                    <a:pt x="23631" y="38821"/>
                  </a:cubicBezTo>
                  <a:cubicBezTo>
                    <a:pt x="23801" y="38716"/>
                    <a:pt x="23860" y="38494"/>
                    <a:pt x="23755" y="38324"/>
                  </a:cubicBezTo>
                  <a:lnTo>
                    <a:pt x="726" y="177"/>
                  </a:lnTo>
                  <a:cubicBezTo>
                    <a:pt x="661" y="64"/>
                    <a:pt x="539" y="1"/>
                    <a:pt x="414" y="1"/>
                  </a:cubicBezTo>
                  <a:close/>
                </a:path>
              </a:pathLst>
            </a:custGeom>
            <a:solidFill>
              <a:srgbClr val="FFFFFF">
                <a:alpha val="587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8" name="Google Shape;528;p37"/>
          <p:cNvSpPr/>
          <p:nvPr/>
        </p:nvSpPr>
        <p:spPr>
          <a:xfrm>
            <a:off x="1918725" y="1200525"/>
            <a:ext cx="147235" cy="147569"/>
          </a:xfrm>
          <a:custGeom>
            <a:avLst/>
            <a:gdLst/>
            <a:ahLst/>
            <a:cxnLst/>
            <a:rect l="l" t="t" r="r" b="b"/>
            <a:pathLst>
              <a:path w="2643" h="2649" extrusionOk="0">
                <a:moveTo>
                  <a:pt x="1322" y="0"/>
                </a:moveTo>
                <a:lnTo>
                  <a:pt x="851" y="857"/>
                </a:lnTo>
                <a:lnTo>
                  <a:pt x="1" y="1321"/>
                </a:lnTo>
                <a:lnTo>
                  <a:pt x="851" y="1792"/>
                </a:lnTo>
                <a:lnTo>
                  <a:pt x="1322" y="2648"/>
                </a:lnTo>
                <a:lnTo>
                  <a:pt x="1793" y="1792"/>
                </a:lnTo>
                <a:lnTo>
                  <a:pt x="2643" y="1321"/>
                </a:lnTo>
                <a:lnTo>
                  <a:pt x="1793" y="857"/>
                </a:lnTo>
                <a:lnTo>
                  <a:pt x="13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37"/>
          <p:cNvSpPr/>
          <p:nvPr/>
        </p:nvSpPr>
        <p:spPr>
          <a:xfrm>
            <a:off x="2619625" y="2124475"/>
            <a:ext cx="147235" cy="147569"/>
          </a:xfrm>
          <a:custGeom>
            <a:avLst/>
            <a:gdLst/>
            <a:ahLst/>
            <a:cxnLst/>
            <a:rect l="l" t="t" r="r" b="b"/>
            <a:pathLst>
              <a:path w="2643" h="2649" extrusionOk="0">
                <a:moveTo>
                  <a:pt x="1322" y="0"/>
                </a:moveTo>
                <a:lnTo>
                  <a:pt x="851" y="857"/>
                </a:lnTo>
                <a:lnTo>
                  <a:pt x="1" y="1321"/>
                </a:lnTo>
                <a:lnTo>
                  <a:pt x="851" y="1792"/>
                </a:lnTo>
                <a:lnTo>
                  <a:pt x="1322" y="2648"/>
                </a:lnTo>
                <a:lnTo>
                  <a:pt x="1793" y="1792"/>
                </a:lnTo>
                <a:lnTo>
                  <a:pt x="2643" y="1321"/>
                </a:lnTo>
                <a:lnTo>
                  <a:pt x="1793" y="857"/>
                </a:lnTo>
                <a:lnTo>
                  <a:pt x="13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37"/>
          <p:cNvSpPr/>
          <p:nvPr/>
        </p:nvSpPr>
        <p:spPr>
          <a:xfrm>
            <a:off x="1193975" y="588325"/>
            <a:ext cx="147235" cy="147569"/>
          </a:xfrm>
          <a:custGeom>
            <a:avLst/>
            <a:gdLst/>
            <a:ahLst/>
            <a:cxnLst/>
            <a:rect l="l" t="t" r="r" b="b"/>
            <a:pathLst>
              <a:path w="2643" h="2649" extrusionOk="0">
                <a:moveTo>
                  <a:pt x="1322" y="0"/>
                </a:moveTo>
                <a:lnTo>
                  <a:pt x="851" y="857"/>
                </a:lnTo>
                <a:lnTo>
                  <a:pt x="1" y="1321"/>
                </a:lnTo>
                <a:lnTo>
                  <a:pt x="851" y="1792"/>
                </a:lnTo>
                <a:lnTo>
                  <a:pt x="1322" y="2648"/>
                </a:lnTo>
                <a:lnTo>
                  <a:pt x="1793" y="1792"/>
                </a:lnTo>
                <a:lnTo>
                  <a:pt x="2643" y="1321"/>
                </a:lnTo>
                <a:lnTo>
                  <a:pt x="1793" y="857"/>
                </a:lnTo>
                <a:lnTo>
                  <a:pt x="13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416524-531D-ECA7-50CD-D97F4F2A6256}"/>
              </a:ext>
            </a:extLst>
          </p:cNvPr>
          <p:cNvSpPr txBox="1"/>
          <p:nvPr/>
        </p:nvSpPr>
        <p:spPr>
          <a:xfrm>
            <a:off x="4297708" y="849843"/>
            <a:ext cx="2703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ما هي الخلايا الجذعية؟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8"/>
          <p:cNvSpPr txBox="1">
            <a:spLocks noGrp="1"/>
          </p:cNvSpPr>
          <p:nvPr>
            <p:ph type="subTitle" idx="2"/>
          </p:nvPr>
        </p:nvSpPr>
        <p:spPr>
          <a:xfrm>
            <a:off x="87950" y="3732425"/>
            <a:ext cx="2482200" cy="6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Dubai" panose="020B0503030403030204" pitchFamily="34" charset="-78"/>
                <a:cs typeface="Dubai" panose="020B0503030403030204" pitchFamily="34" charset="-78"/>
              </a:rPr>
              <a:t>خلايا عادية يتم تحويلها مخبرياً إلى خلايا جذعية</a:t>
            </a:r>
            <a:endParaRPr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539" name="Google Shape;539;p38"/>
          <p:cNvSpPr txBox="1">
            <a:spLocks noGrp="1"/>
          </p:cNvSpPr>
          <p:nvPr>
            <p:ph type="subTitle" idx="4"/>
          </p:nvPr>
        </p:nvSpPr>
        <p:spPr>
          <a:xfrm>
            <a:off x="2886338" y="3732425"/>
            <a:ext cx="225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Dubai" panose="020B0503030403030204" pitchFamily="34" charset="-78"/>
                <a:cs typeface="Dubai" panose="020B0503030403030204" pitchFamily="34" charset="-78"/>
              </a:rPr>
              <a:t>توجد في أعضاء مختلفة مثل نخاع العظم والجلد</a:t>
            </a:r>
            <a:endParaRPr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541" name="Google Shape;541;p38"/>
          <p:cNvSpPr txBox="1">
            <a:spLocks noGrp="1"/>
          </p:cNvSpPr>
          <p:nvPr>
            <p:ph type="subTitle" idx="6"/>
          </p:nvPr>
        </p:nvSpPr>
        <p:spPr>
          <a:xfrm>
            <a:off x="5615075" y="3732425"/>
            <a:ext cx="225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Dubai" panose="020B0503030403030204" pitchFamily="34" charset="-78"/>
                <a:cs typeface="Dubai" panose="020B0503030403030204" pitchFamily="34" charset="-78"/>
              </a:rPr>
              <a:t>لديها قدرة عالية على تكوين أي نوع من الخلايا</a:t>
            </a:r>
            <a:endParaRPr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542" name="Google Shape;542;p38" title="June12_2020_NIAID.jpg"/>
          <p:cNvPicPr preferRelativeResize="0">
            <a:picLocks noGrp="1"/>
          </p:cNvPicPr>
          <p:nvPr>
            <p:ph type="pic" idx="7"/>
          </p:nvPr>
        </p:nvPicPr>
        <p:blipFill rotWithShape="1">
          <a:blip r:embed="rId3">
            <a:alphaModFix/>
          </a:blip>
          <a:srcRect l="18750" r="18749"/>
          <a:stretch/>
        </p:blipFill>
        <p:spPr>
          <a:xfrm>
            <a:off x="870625" y="1510300"/>
            <a:ext cx="1253700" cy="1253700"/>
          </a:xfrm>
          <a:prstGeom prst="ellipse">
            <a:avLst/>
          </a:prstGeom>
        </p:spPr>
      </p:pic>
      <p:pic>
        <p:nvPicPr>
          <p:cNvPr id="543" name="Google Shape;543;p38" title="Undifferentiated-stem-Cells-977x574.jpg"/>
          <p:cNvPicPr preferRelativeResize="0">
            <a:picLocks noGrp="1"/>
          </p:cNvPicPr>
          <p:nvPr>
            <p:ph type="pic" idx="8"/>
          </p:nvPr>
        </p:nvPicPr>
        <p:blipFill rotWithShape="1">
          <a:blip r:embed="rId4">
            <a:alphaModFix/>
          </a:blip>
          <a:srcRect l="20673" r="20679"/>
          <a:stretch/>
        </p:blipFill>
        <p:spPr>
          <a:xfrm>
            <a:off x="3493950" y="1510300"/>
            <a:ext cx="1253700" cy="1253700"/>
          </a:xfrm>
          <a:prstGeom prst="ellipse">
            <a:avLst/>
          </a:prstGeom>
        </p:spPr>
      </p:pic>
      <p:pic>
        <p:nvPicPr>
          <p:cNvPr id="544" name="Google Shape;544;p38" title="Feb1_2013_9661294_12cellEmbryo_hESCs_II1710203143.jpg"/>
          <p:cNvPicPr preferRelativeResize="0">
            <a:picLocks noGrp="1"/>
          </p:cNvPicPr>
          <p:nvPr>
            <p:ph type="pic" idx="9"/>
          </p:nvPr>
        </p:nvPicPr>
        <p:blipFill rotWithShape="1">
          <a:blip r:embed="rId5">
            <a:alphaModFix/>
          </a:blip>
          <a:srcRect l="12502" r="12495"/>
          <a:stretch/>
        </p:blipFill>
        <p:spPr>
          <a:xfrm>
            <a:off x="6117275" y="1510300"/>
            <a:ext cx="1253700" cy="1253700"/>
          </a:xfrm>
          <a:prstGeom prst="ellipse">
            <a:avLst/>
          </a:prstGeom>
        </p:spPr>
      </p:pic>
      <p:sp>
        <p:nvSpPr>
          <p:cNvPr id="545" name="Google Shape;545;p38"/>
          <p:cNvSpPr/>
          <p:nvPr/>
        </p:nvSpPr>
        <p:spPr>
          <a:xfrm>
            <a:off x="8225000" y="61655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6" name="Google Shape;546;p38"/>
          <p:cNvGrpSpPr/>
          <p:nvPr/>
        </p:nvGrpSpPr>
        <p:grpSpPr>
          <a:xfrm rot="991830">
            <a:off x="8302654" y="4213508"/>
            <a:ext cx="649973" cy="640271"/>
            <a:chOff x="3976000" y="1364150"/>
            <a:chExt cx="437300" cy="430800"/>
          </a:xfrm>
        </p:grpSpPr>
        <p:sp>
          <p:nvSpPr>
            <p:cNvPr id="547" name="Google Shape;547;p38"/>
            <p:cNvSpPr/>
            <p:nvPr/>
          </p:nvSpPr>
          <p:spPr>
            <a:xfrm>
              <a:off x="3976000" y="1364150"/>
              <a:ext cx="437300" cy="430800"/>
            </a:xfrm>
            <a:custGeom>
              <a:avLst/>
              <a:gdLst/>
              <a:ahLst/>
              <a:cxnLst/>
              <a:rect l="l" t="t" r="r" b="b"/>
              <a:pathLst>
                <a:path w="17492" h="17232" extrusionOk="0">
                  <a:moveTo>
                    <a:pt x="5614" y="1"/>
                  </a:moveTo>
                  <a:cubicBezTo>
                    <a:pt x="5360" y="1"/>
                    <a:pt x="5090" y="22"/>
                    <a:pt x="4800" y="72"/>
                  </a:cubicBezTo>
                  <a:cubicBezTo>
                    <a:pt x="3014" y="379"/>
                    <a:pt x="687" y="1340"/>
                    <a:pt x="340" y="3812"/>
                  </a:cubicBezTo>
                  <a:cubicBezTo>
                    <a:pt x="0" y="6283"/>
                    <a:pt x="1131" y="8199"/>
                    <a:pt x="1609" y="10017"/>
                  </a:cubicBezTo>
                  <a:cubicBezTo>
                    <a:pt x="2093" y="11835"/>
                    <a:pt x="2400" y="15333"/>
                    <a:pt x="3191" y="16157"/>
                  </a:cubicBezTo>
                  <a:cubicBezTo>
                    <a:pt x="3818" y="16816"/>
                    <a:pt x="4626" y="17232"/>
                    <a:pt x="5151" y="17232"/>
                  </a:cubicBezTo>
                  <a:cubicBezTo>
                    <a:pt x="5283" y="17232"/>
                    <a:pt x="5397" y="17206"/>
                    <a:pt x="5486" y="17151"/>
                  </a:cubicBezTo>
                  <a:cubicBezTo>
                    <a:pt x="5931" y="16876"/>
                    <a:pt x="6402" y="15607"/>
                    <a:pt x="6643" y="14614"/>
                  </a:cubicBezTo>
                  <a:cubicBezTo>
                    <a:pt x="6879" y="13620"/>
                    <a:pt x="7239" y="12659"/>
                    <a:pt x="8742" y="12659"/>
                  </a:cubicBezTo>
                  <a:cubicBezTo>
                    <a:pt x="10253" y="12659"/>
                    <a:pt x="10606" y="13620"/>
                    <a:pt x="10848" y="14614"/>
                  </a:cubicBezTo>
                  <a:cubicBezTo>
                    <a:pt x="11090" y="15607"/>
                    <a:pt x="11554" y="16876"/>
                    <a:pt x="12005" y="17151"/>
                  </a:cubicBezTo>
                  <a:cubicBezTo>
                    <a:pt x="12094" y="17206"/>
                    <a:pt x="12208" y="17232"/>
                    <a:pt x="12340" y="17232"/>
                  </a:cubicBezTo>
                  <a:cubicBezTo>
                    <a:pt x="12864" y="17232"/>
                    <a:pt x="13668" y="16816"/>
                    <a:pt x="14300" y="16157"/>
                  </a:cubicBezTo>
                  <a:cubicBezTo>
                    <a:pt x="15092" y="15333"/>
                    <a:pt x="15399" y="11835"/>
                    <a:pt x="15876" y="10017"/>
                  </a:cubicBezTo>
                  <a:cubicBezTo>
                    <a:pt x="16360" y="8199"/>
                    <a:pt x="17491" y="6283"/>
                    <a:pt x="17145" y="3812"/>
                  </a:cubicBezTo>
                  <a:cubicBezTo>
                    <a:pt x="16805" y="1340"/>
                    <a:pt x="14470" y="379"/>
                    <a:pt x="12692" y="72"/>
                  </a:cubicBezTo>
                  <a:cubicBezTo>
                    <a:pt x="12402" y="22"/>
                    <a:pt x="12131" y="1"/>
                    <a:pt x="11877" y="1"/>
                  </a:cubicBezTo>
                  <a:cubicBezTo>
                    <a:pt x="10568" y="1"/>
                    <a:pt x="9690" y="555"/>
                    <a:pt x="8742" y="555"/>
                  </a:cubicBezTo>
                  <a:cubicBezTo>
                    <a:pt x="7795" y="555"/>
                    <a:pt x="6921" y="1"/>
                    <a:pt x="5614" y="1"/>
                  </a:cubicBezTo>
                  <a:close/>
                </a:path>
              </a:pathLst>
            </a:custGeom>
            <a:solidFill>
              <a:srgbClr val="E4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4130300" y="1380150"/>
              <a:ext cx="124425" cy="34350"/>
            </a:xfrm>
            <a:custGeom>
              <a:avLst/>
              <a:gdLst/>
              <a:ahLst/>
              <a:cxnLst/>
              <a:rect l="l" t="t" r="r" b="b"/>
              <a:pathLst>
                <a:path w="4977" h="1374" extrusionOk="0">
                  <a:moveTo>
                    <a:pt x="1" y="0"/>
                  </a:moveTo>
                  <a:cubicBezTo>
                    <a:pt x="1" y="759"/>
                    <a:pt x="1112" y="1374"/>
                    <a:pt x="2485" y="1374"/>
                  </a:cubicBezTo>
                  <a:cubicBezTo>
                    <a:pt x="3859" y="1374"/>
                    <a:pt x="4977" y="759"/>
                    <a:pt x="4977" y="0"/>
                  </a:cubicBezTo>
                  <a:lnTo>
                    <a:pt x="4977" y="0"/>
                  </a:lnTo>
                  <a:cubicBezTo>
                    <a:pt x="4977" y="0"/>
                    <a:pt x="3858" y="517"/>
                    <a:pt x="2485" y="517"/>
                  </a:cubicBezTo>
                  <a:cubicBezTo>
                    <a:pt x="1112" y="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8"/>
            <p:cNvSpPr/>
            <p:nvPr/>
          </p:nvSpPr>
          <p:spPr>
            <a:xfrm>
              <a:off x="4005575" y="1414475"/>
              <a:ext cx="105325" cy="111625"/>
            </a:xfrm>
            <a:custGeom>
              <a:avLst/>
              <a:gdLst/>
              <a:ahLst/>
              <a:cxnLst/>
              <a:rect l="l" t="t" r="r" b="b"/>
              <a:pathLst>
                <a:path w="4213" h="4465" extrusionOk="0">
                  <a:moveTo>
                    <a:pt x="2750" y="0"/>
                  </a:moveTo>
                  <a:cubicBezTo>
                    <a:pt x="2309" y="0"/>
                    <a:pt x="1784" y="236"/>
                    <a:pt x="1204" y="837"/>
                  </a:cubicBezTo>
                  <a:cubicBezTo>
                    <a:pt x="92" y="1995"/>
                    <a:pt x="1" y="3852"/>
                    <a:pt x="1204" y="4368"/>
                  </a:cubicBezTo>
                  <a:cubicBezTo>
                    <a:pt x="1357" y="4434"/>
                    <a:pt x="1515" y="4464"/>
                    <a:pt x="1676" y="4464"/>
                  </a:cubicBezTo>
                  <a:cubicBezTo>
                    <a:pt x="2784" y="4464"/>
                    <a:pt x="4000" y="3038"/>
                    <a:pt x="4120" y="1897"/>
                  </a:cubicBezTo>
                  <a:cubicBezTo>
                    <a:pt x="4213" y="1018"/>
                    <a:pt x="3665" y="0"/>
                    <a:pt x="2750" y="0"/>
                  </a:cubicBezTo>
                  <a:close/>
                </a:path>
              </a:pathLst>
            </a:custGeom>
            <a:solidFill>
              <a:srgbClr val="FFFFFF">
                <a:alpha val="587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8"/>
            <p:cNvSpPr/>
            <p:nvPr/>
          </p:nvSpPr>
          <p:spPr>
            <a:xfrm>
              <a:off x="4043000" y="1726050"/>
              <a:ext cx="99925" cy="68900"/>
            </a:xfrm>
            <a:custGeom>
              <a:avLst/>
              <a:gdLst/>
              <a:ahLst/>
              <a:cxnLst/>
              <a:rect l="l" t="t" r="r" b="b"/>
              <a:pathLst>
                <a:path w="3997" h="2756" extrusionOk="0">
                  <a:moveTo>
                    <a:pt x="3996" y="0"/>
                  </a:moveTo>
                  <a:cubicBezTo>
                    <a:pt x="3217" y="889"/>
                    <a:pt x="2390" y="1148"/>
                    <a:pt x="1693" y="1148"/>
                  </a:cubicBezTo>
                  <a:cubicBezTo>
                    <a:pt x="722" y="1148"/>
                    <a:pt x="1" y="648"/>
                    <a:pt x="1" y="648"/>
                  </a:cubicBezTo>
                  <a:lnTo>
                    <a:pt x="1" y="648"/>
                  </a:lnTo>
                  <a:cubicBezTo>
                    <a:pt x="151" y="1112"/>
                    <a:pt x="315" y="1478"/>
                    <a:pt x="511" y="1681"/>
                  </a:cubicBezTo>
                  <a:cubicBezTo>
                    <a:pt x="1138" y="2340"/>
                    <a:pt x="1946" y="2756"/>
                    <a:pt x="2471" y="2756"/>
                  </a:cubicBezTo>
                  <a:cubicBezTo>
                    <a:pt x="2603" y="2756"/>
                    <a:pt x="2717" y="2730"/>
                    <a:pt x="2806" y="2675"/>
                  </a:cubicBezTo>
                  <a:cubicBezTo>
                    <a:pt x="3251" y="2400"/>
                    <a:pt x="3722" y="1131"/>
                    <a:pt x="3963" y="138"/>
                  </a:cubicBezTo>
                  <a:cubicBezTo>
                    <a:pt x="3970" y="92"/>
                    <a:pt x="3983" y="46"/>
                    <a:pt x="3996" y="0"/>
                  </a:cubicBezTo>
                  <a:close/>
                </a:path>
              </a:pathLst>
            </a:custGeom>
            <a:solidFill>
              <a:srgbClr val="BD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8"/>
            <p:cNvSpPr/>
            <p:nvPr/>
          </p:nvSpPr>
          <p:spPr>
            <a:xfrm>
              <a:off x="4194550" y="1531025"/>
              <a:ext cx="205350" cy="263925"/>
            </a:xfrm>
            <a:custGeom>
              <a:avLst/>
              <a:gdLst/>
              <a:ahLst/>
              <a:cxnLst/>
              <a:rect l="l" t="t" r="r" b="b"/>
              <a:pathLst>
                <a:path w="8214" h="10557" extrusionOk="0">
                  <a:moveTo>
                    <a:pt x="8213" y="1"/>
                  </a:moveTo>
                  <a:lnTo>
                    <a:pt x="8213" y="1"/>
                  </a:lnTo>
                  <a:cubicBezTo>
                    <a:pt x="6539" y="4002"/>
                    <a:pt x="3773" y="5846"/>
                    <a:pt x="0" y="5984"/>
                  </a:cubicBezTo>
                  <a:cubicBezTo>
                    <a:pt x="1511" y="5984"/>
                    <a:pt x="1864" y="6945"/>
                    <a:pt x="2106" y="7939"/>
                  </a:cubicBezTo>
                  <a:cubicBezTo>
                    <a:pt x="2348" y="8932"/>
                    <a:pt x="2812" y="10201"/>
                    <a:pt x="3263" y="10476"/>
                  </a:cubicBezTo>
                  <a:cubicBezTo>
                    <a:pt x="3352" y="10531"/>
                    <a:pt x="3466" y="10557"/>
                    <a:pt x="3598" y="10557"/>
                  </a:cubicBezTo>
                  <a:cubicBezTo>
                    <a:pt x="4122" y="10557"/>
                    <a:pt x="4926" y="10141"/>
                    <a:pt x="5558" y="9482"/>
                  </a:cubicBezTo>
                  <a:cubicBezTo>
                    <a:pt x="6350" y="8658"/>
                    <a:pt x="6657" y="5160"/>
                    <a:pt x="7134" y="3342"/>
                  </a:cubicBezTo>
                  <a:cubicBezTo>
                    <a:pt x="7415" y="2296"/>
                    <a:pt x="7912" y="1210"/>
                    <a:pt x="8213" y="1"/>
                  </a:cubicBezTo>
                  <a:close/>
                </a:path>
              </a:pathLst>
            </a:custGeom>
            <a:solidFill>
              <a:srgbClr val="BD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8"/>
            <p:cNvSpPr/>
            <p:nvPr/>
          </p:nvSpPr>
          <p:spPr>
            <a:xfrm>
              <a:off x="4110525" y="1569125"/>
              <a:ext cx="21450" cy="21425"/>
            </a:xfrm>
            <a:custGeom>
              <a:avLst/>
              <a:gdLst/>
              <a:ahLst/>
              <a:cxnLst/>
              <a:rect l="l" t="t" r="r" b="b"/>
              <a:pathLst>
                <a:path w="858" h="857" extrusionOk="0">
                  <a:moveTo>
                    <a:pt x="432" y="0"/>
                  </a:moveTo>
                  <a:cubicBezTo>
                    <a:pt x="197" y="0"/>
                    <a:pt x="1" y="196"/>
                    <a:pt x="1" y="432"/>
                  </a:cubicBezTo>
                  <a:cubicBezTo>
                    <a:pt x="1" y="667"/>
                    <a:pt x="197" y="857"/>
                    <a:pt x="432" y="857"/>
                  </a:cubicBezTo>
                  <a:cubicBezTo>
                    <a:pt x="667" y="857"/>
                    <a:pt x="857" y="667"/>
                    <a:pt x="857" y="432"/>
                  </a:cubicBezTo>
                  <a:cubicBezTo>
                    <a:pt x="857" y="196"/>
                    <a:pt x="667" y="0"/>
                    <a:pt x="432" y="0"/>
                  </a:cubicBezTo>
                  <a:close/>
                </a:path>
              </a:pathLst>
            </a:custGeom>
            <a:solidFill>
              <a:srgbClr val="1C0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8"/>
            <p:cNvSpPr/>
            <p:nvPr/>
          </p:nvSpPr>
          <p:spPr>
            <a:xfrm>
              <a:off x="4257150" y="1569125"/>
              <a:ext cx="21600" cy="21425"/>
            </a:xfrm>
            <a:custGeom>
              <a:avLst/>
              <a:gdLst/>
              <a:ahLst/>
              <a:cxnLst/>
              <a:rect l="l" t="t" r="r" b="b"/>
              <a:pathLst>
                <a:path w="864" h="857" extrusionOk="0">
                  <a:moveTo>
                    <a:pt x="432" y="0"/>
                  </a:moveTo>
                  <a:cubicBezTo>
                    <a:pt x="197" y="0"/>
                    <a:pt x="1" y="196"/>
                    <a:pt x="1" y="432"/>
                  </a:cubicBezTo>
                  <a:cubicBezTo>
                    <a:pt x="1" y="667"/>
                    <a:pt x="197" y="857"/>
                    <a:pt x="432" y="857"/>
                  </a:cubicBezTo>
                  <a:cubicBezTo>
                    <a:pt x="668" y="857"/>
                    <a:pt x="864" y="667"/>
                    <a:pt x="864" y="432"/>
                  </a:cubicBezTo>
                  <a:cubicBezTo>
                    <a:pt x="864" y="196"/>
                    <a:pt x="668" y="0"/>
                    <a:pt x="432" y="0"/>
                  </a:cubicBezTo>
                  <a:close/>
                </a:path>
              </a:pathLst>
            </a:custGeom>
            <a:solidFill>
              <a:srgbClr val="1C0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8"/>
            <p:cNvSpPr/>
            <p:nvPr/>
          </p:nvSpPr>
          <p:spPr>
            <a:xfrm>
              <a:off x="4142725" y="1575650"/>
              <a:ext cx="103825" cy="49550"/>
            </a:xfrm>
            <a:custGeom>
              <a:avLst/>
              <a:gdLst/>
              <a:ahLst/>
              <a:cxnLst/>
              <a:rect l="l" t="t" r="r" b="b"/>
              <a:pathLst>
                <a:path w="4153" h="1982" extrusionOk="0">
                  <a:moveTo>
                    <a:pt x="848" y="0"/>
                  </a:moveTo>
                  <a:cubicBezTo>
                    <a:pt x="748" y="0"/>
                    <a:pt x="644" y="19"/>
                    <a:pt x="530" y="66"/>
                  </a:cubicBezTo>
                  <a:cubicBezTo>
                    <a:pt x="1" y="288"/>
                    <a:pt x="105" y="1982"/>
                    <a:pt x="2073" y="1982"/>
                  </a:cubicBezTo>
                  <a:cubicBezTo>
                    <a:pt x="4048" y="1982"/>
                    <a:pt x="4153" y="288"/>
                    <a:pt x="3617" y="66"/>
                  </a:cubicBezTo>
                  <a:cubicBezTo>
                    <a:pt x="3504" y="19"/>
                    <a:pt x="3401" y="0"/>
                    <a:pt x="3301" y="0"/>
                  </a:cubicBezTo>
                  <a:cubicBezTo>
                    <a:pt x="2932" y="0"/>
                    <a:pt x="2614" y="256"/>
                    <a:pt x="2073" y="256"/>
                  </a:cubicBezTo>
                  <a:cubicBezTo>
                    <a:pt x="1533" y="256"/>
                    <a:pt x="1219" y="0"/>
                    <a:pt x="848" y="0"/>
                  </a:cubicBezTo>
                  <a:close/>
                </a:path>
              </a:pathLst>
            </a:custGeom>
            <a:solidFill>
              <a:srgbClr val="1C0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8"/>
            <p:cNvSpPr/>
            <p:nvPr/>
          </p:nvSpPr>
          <p:spPr>
            <a:xfrm>
              <a:off x="4163500" y="1603775"/>
              <a:ext cx="62300" cy="21425"/>
            </a:xfrm>
            <a:custGeom>
              <a:avLst/>
              <a:gdLst/>
              <a:ahLst/>
              <a:cxnLst/>
              <a:rect l="l" t="t" r="r" b="b"/>
              <a:pathLst>
                <a:path w="2492" h="857" extrusionOk="0">
                  <a:moveTo>
                    <a:pt x="1242" y="0"/>
                  </a:moveTo>
                  <a:cubicBezTo>
                    <a:pt x="693" y="0"/>
                    <a:pt x="216" y="216"/>
                    <a:pt x="0" y="523"/>
                  </a:cubicBezTo>
                  <a:cubicBezTo>
                    <a:pt x="288" y="720"/>
                    <a:pt x="693" y="857"/>
                    <a:pt x="1242" y="857"/>
                  </a:cubicBezTo>
                  <a:cubicBezTo>
                    <a:pt x="1798" y="857"/>
                    <a:pt x="2204" y="720"/>
                    <a:pt x="2491" y="523"/>
                  </a:cubicBezTo>
                  <a:cubicBezTo>
                    <a:pt x="2276" y="216"/>
                    <a:pt x="1798" y="0"/>
                    <a:pt x="1242" y="0"/>
                  </a:cubicBezTo>
                  <a:close/>
                </a:path>
              </a:pathLst>
            </a:custGeom>
            <a:solidFill>
              <a:srgbClr val="F18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6" name="Google Shape;556;p38"/>
          <p:cNvSpPr/>
          <p:nvPr/>
        </p:nvSpPr>
        <p:spPr>
          <a:xfrm>
            <a:off x="5224525" y="1747988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8"/>
          <p:cNvSpPr/>
          <p:nvPr/>
        </p:nvSpPr>
        <p:spPr>
          <a:xfrm>
            <a:off x="8284350" y="2635363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38"/>
          <p:cNvSpPr/>
          <p:nvPr/>
        </p:nvSpPr>
        <p:spPr>
          <a:xfrm>
            <a:off x="2724525" y="2604038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BBA222-46F8-6F8C-1EA0-9A3ECB194A02}"/>
              </a:ext>
            </a:extLst>
          </p:cNvPr>
          <p:cNvSpPr txBox="1"/>
          <p:nvPr/>
        </p:nvSpPr>
        <p:spPr>
          <a:xfrm>
            <a:off x="2374515" y="507832"/>
            <a:ext cx="4083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أنواع الخلايا الجذعية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A10322-3338-31C6-B08E-94FB00968EA7}"/>
              </a:ext>
            </a:extLst>
          </p:cNvPr>
          <p:cNvSpPr txBox="1"/>
          <p:nvPr/>
        </p:nvSpPr>
        <p:spPr>
          <a:xfrm>
            <a:off x="5797685" y="2901428"/>
            <a:ext cx="2075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>
                <a:solidFill>
                  <a:schemeClr val="accen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الخلايا الجذعية الجنينية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EF8AC8-5C80-69BA-1A7C-0BFB75D95181}"/>
              </a:ext>
            </a:extLst>
          </p:cNvPr>
          <p:cNvSpPr txBox="1"/>
          <p:nvPr/>
        </p:nvSpPr>
        <p:spPr>
          <a:xfrm>
            <a:off x="2977643" y="2901428"/>
            <a:ext cx="2075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>
                <a:solidFill>
                  <a:schemeClr val="accen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الخلايا الجذعية البالغة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C937CD-3CDF-D43E-1272-4EA2EEA73741}"/>
              </a:ext>
            </a:extLst>
          </p:cNvPr>
          <p:cNvSpPr txBox="1"/>
          <p:nvPr/>
        </p:nvSpPr>
        <p:spPr>
          <a:xfrm>
            <a:off x="291305" y="2909114"/>
            <a:ext cx="2075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>
                <a:solidFill>
                  <a:schemeClr val="accen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الخلايا الجذعية المحفَّزة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9"/>
          <p:cNvSpPr txBox="1">
            <a:spLocks noGrp="1"/>
          </p:cNvSpPr>
          <p:nvPr>
            <p:ph type="subTitle" idx="5"/>
          </p:nvPr>
        </p:nvSpPr>
        <p:spPr>
          <a:xfrm>
            <a:off x="2567700" y="2665950"/>
            <a:ext cx="4008600" cy="17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r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dirty="0">
                <a:solidFill>
                  <a:srgbClr val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توجد في لبّ الأسنان داخل الضرس أو السن.</a:t>
            </a:r>
            <a:br>
              <a:rPr lang="en" dirty="0">
                <a:solidFill>
                  <a:srgbClr val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</a:br>
            <a:endParaRPr dirty="0">
              <a:solidFill>
                <a:srgbClr val="0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457200" lvl="0" indent="-330200" algn="r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dirty="0">
                <a:solidFill>
                  <a:srgbClr val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يتم الحصول عليها غالباً من الأسنان التي تُخلع مثل ضرس العقل أو أسنان الحليب.</a:t>
            </a:r>
            <a:br>
              <a:rPr lang="en" dirty="0">
                <a:solidFill>
                  <a:srgbClr val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</a:br>
            <a:endParaRPr dirty="0">
              <a:solidFill>
                <a:srgbClr val="0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457200" lvl="0" indent="-330200" algn="r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dirty="0">
                <a:solidFill>
                  <a:srgbClr val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سهلة الاستخراج مقارنة بأنواع أخرى.</a:t>
            </a:r>
            <a:endParaRPr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565" name="Google Shape;565;p39"/>
          <p:cNvGrpSpPr/>
          <p:nvPr/>
        </p:nvGrpSpPr>
        <p:grpSpPr>
          <a:xfrm rot="-1169207">
            <a:off x="385032" y="808008"/>
            <a:ext cx="1337320" cy="980055"/>
            <a:chOff x="4590950" y="1456150"/>
            <a:chExt cx="373225" cy="273525"/>
          </a:xfrm>
        </p:grpSpPr>
        <p:sp>
          <p:nvSpPr>
            <p:cNvPr id="566" name="Google Shape;566;p39"/>
            <p:cNvSpPr/>
            <p:nvPr/>
          </p:nvSpPr>
          <p:spPr>
            <a:xfrm>
              <a:off x="4678100" y="1456150"/>
              <a:ext cx="185725" cy="72775"/>
            </a:xfrm>
            <a:custGeom>
              <a:avLst/>
              <a:gdLst/>
              <a:ahLst/>
              <a:cxnLst/>
              <a:rect l="l" t="t" r="r" b="b"/>
              <a:pathLst>
                <a:path w="7429" h="2911" extrusionOk="0">
                  <a:moveTo>
                    <a:pt x="870" y="1"/>
                  </a:moveTo>
                  <a:cubicBezTo>
                    <a:pt x="392" y="1"/>
                    <a:pt x="0" y="393"/>
                    <a:pt x="0" y="871"/>
                  </a:cubicBezTo>
                  <a:lnTo>
                    <a:pt x="0" y="2911"/>
                  </a:lnTo>
                  <a:lnTo>
                    <a:pt x="628" y="2911"/>
                  </a:lnTo>
                  <a:lnTo>
                    <a:pt x="628" y="871"/>
                  </a:lnTo>
                  <a:cubicBezTo>
                    <a:pt x="628" y="733"/>
                    <a:pt x="739" y="622"/>
                    <a:pt x="870" y="622"/>
                  </a:cubicBezTo>
                  <a:lnTo>
                    <a:pt x="6558" y="622"/>
                  </a:lnTo>
                  <a:cubicBezTo>
                    <a:pt x="6696" y="622"/>
                    <a:pt x="6807" y="733"/>
                    <a:pt x="6807" y="871"/>
                  </a:cubicBezTo>
                  <a:lnTo>
                    <a:pt x="6807" y="2911"/>
                  </a:lnTo>
                  <a:lnTo>
                    <a:pt x="7428" y="2911"/>
                  </a:lnTo>
                  <a:lnTo>
                    <a:pt x="7428" y="871"/>
                  </a:lnTo>
                  <a:cubicBezTo>
                    <a:pt x="7428" y="393"/>
                    <a:pt x="7042" y="1"/>
                    <a:pt x="6558" y="1"/>
                  </a:cubicBezTo>
                  <a:close/>
                </a:path>
              </a:pathLst>
            </a:custGeom>
            <a:solidFill>
              <a:srgbClr val="1A2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4590950" y="1512550"/>
              <a:ext cx="373225" cy="217125"/>
            </a:xfrm>
            <a:custGeom>
              <a:avLst/>
              <a:gdLst/>
              <a:ahLst/>
              <a:cxnLst/>
              <a:rect l="l" t="t" r="r" b="b"/>
              <a:pathLst>
                <a:path w="14929" h="8685" extrusionOk="0">
                  <a:moveTo>
                    <a:pt x="1041" y="1"/>
                  </a:moveTo>
                  <a:cubicBezTo>
                    <a:pt x="472" y="1"/>
                    <a:pt x="1" y="465"/>
                    <a:pt x="1" y="1040"/>
                  </a:cubicBezTo>
                  <a:lnTo>
                    <a:pt x="1" y="7644"/>
                  </a:lnTo>
                  <a:cubicBezTo>
                    <a:pt x="1" y="8220"/>
                    <a:pt x="472" y="8684"/>
                    <a:pt x="1041" y="8684"/>
                  </a:cubicBezTo>
                  <a:lnTo>
                    <a:pt x="13889" y="8684"/>
                  </a:lnTo>
                  <a:cubicBezTo>
                    <a:pt x="14465" y="8684"/>
                    <a:pt x="14929" y="8220"/>
                    <a:pt x="14929" y="7644"/>
                  </a:cubicBezTo>
                  <a:lnTo>
                    <a:pt x="14929" y="1040"/>
                  </a:lnTo>
                  <a:cubicBezTo>
                    <a:pt x="14929" y="465"/>
                    <a:pt x="14465" y="1"/>
                    <a:pt x="13889" y="1"/>
                  </a:cubicBezTo>
                  <a:close/>
                </a:path>
              </a:pathLst>
            </a:custGeom>
            <a:solidFill>
              <a:srgbClr val="4A6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4590950" y="1512550"/>
              <a:ext cx="373225" cy="90925"/>
            </a:xfrm>
            <a:custGeom>
              <a:avLst/>
              <a:gdLst/>
              <a:ahLst/>
              <a:cxnLst/>
              <a:rect l="l" t="t" r="r" b="b"/>
              <a:pathLst>
                <a:path w="14929" h="3637" extrusionOk="0">
                  <a:moveTo>
                    <a:pt x="1041" y="1"/>
                  </a:moveTo>
                  <a:cubicBezTo>
                    <a:pt x="472" y="1"/>
                    <a:pt x="1" y="465"/>
                    <a:pt x="1" y="1040"/>
                  </a:cubicBezTo>
                  <a:lnTo>
                    <a:pt x="1" y="3636"/>
                  </a:lnTo>
                  <a:lnTo>
                    <a:pt x="14929" y="3636"/>
                  </a:lnTo>
                  <a:lnTo>
                    <a:pt x="14929" y="1040"/>
                  </a:lnTo>
                  <a:cubicBezTo>
                    <a:pt x="14929" y="465"/>
                    <a:pt x="14465" y="1"/>
                    <a:pt x="13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9"/>
            <p:cNvSpPr/>
            <p:nvPr/>
          </p:nvSpPr>
          <p:spPr>
            <a:xfrm>
              <a:off x="4645550" y="1584000"/>
              <a:ext cx="20950" cy="50700"/>
            </a:xfrm>
            <a:custGeom>
              <a:avLst/>
              <a:gdLst/>
              <a:ahLst/>
              <a:cxnLst/>
              <a:rect l="l" t="t" r="r" b="b"/>
              <a:pathLst>
                <a:path w="838" h="2028" extrusionOk="0">
                  <a:moveTo>
                    <a:pt x="419" y="0"/>
                  </a:moveTo>
                  <a:cubicBezTo>
                    <a:pt x="190" y="0"/>
                    <a:pt x="1" y="183"/>
                    <a:pt x="1" y="419"/>
                  </a:cubicBezTo>
                  <a:lnTo>
                    <a:pt x="1" y="1615"/>
                  </a:lnTo>
                  <a:cubicBezTo>
                    <a:pt x="1" y="1844"/>
                    <a:pt x="190" y="2027"/>
                    <a:pt x="419" y="2027"/>
                  </a:cubicBezTo>
                  <a:cubicBezTo>
                    <a:pt x="648" y="2027"/>
                    <a:pt x="838" y="1844"/>
                    <a:pt x="838" y="1615"/>
                  </a:cubicBezTo>
                  <a:lnTo>
                    <a:pt x="838" y="419"/>
                  </a:lnTo>
                  <a:cubicBezTo>
                    <a:pt x="838" y="183"/>
                    <a:pt x="648" y="0"/>
                    <a:pt x="419" y="0"/>
                  </a:cubicBezTo>
                  <a:close/>
                </a:path>
              </a:pathLst>
            </a:custGeom>
            <a:solidFill>
              <a:srgbClr val="1A2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9"/>
            <p:cNvSpPr/>
            <p:nvPr/>
          </p:nvSpPr>
          <p:spPr>
            <a:xfrm>
              <a:off x="4888800" y="1584000"/>
              <a:ext cx="20775" cy="50700"/>
            </a:xfrm>
            <a:custGeom>
              <a:avLst/>
              <a:gdLst/>
              <a:ahLst/>
              <a:cxnLst/>
              <a:rect l="l" t="t" r="r" b="b"/>
              <a:pathLst>
                <a:path w="831" h="2028" extrusionOk="0">
                  <a:moveTo>
                    <a:pt x="412" y="0"/>
                  </a:moveTo>
                  <a:cubicBezTo>
                    <a:pt x="184" y="0"/>
                    <a:pt x="1" y="183"/>
                    <a:pt x="1" y="419"/>
                  </a:cubicBezTo>
                  <a:lnTo>
                    <a:pt x="1" y="1615"/>
                  </a:lnTo>
                  <a:cubicBezTo>
                    <a:pt x="1" y="1844"/>
                    <a:pt x="184" y="2027"/>
                    <a:pt x="412" y="2027"/>
                  </a:cubicBezTo>
                  <a:cubicBezTo>
                    <a:pt x="641" y="2027"/>
                    <a:pt x="831" y="1844"/>
                    <a:pt x="831" y="1615"/>
                  </a:cubicBezTo>
                  <a:lnTo>
                    <a:pt x="831" y="419"/>
                  </a:lnTo>
                  <a:cubicBezTo>
                    <a:pt x="831" y="183"/>
                    <a:pt x="641" y="0"/>
                    <a:pt x="412" y="0"/>
                  </a:cubicBezTo>
                  <a:close/>
                </a:path>
              </a:pathLst>
            </a:custGeom>
            <a:solidFill>
              <a:srgbClr val="1A2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4721075" y="1564550"/>
              <a:ext cx="113150" cy="113125"/>
            </a:xfrm>
            <a:custGeom>
              <a:avLst/>
              <a:gdLst/>
              <a:ahLst/>
              <a:cxnLst/>
              <a:rect l="l" t="t" r="r" b="b"/>
              <a:pathLst>
                <a:path w="4526" h="4525" extrusionOk="0">
                  <a:moveTo>
                    <a:pt x="2263" y="0"/>
                  </a:moveTo>
                  <a:cubicBezTo>
                    <a:pt x="1014" y="0"/>
                    <a:pt x="1" y="1014"/>
                    <a:pt x="1" y="2262"/>
                  </a:cubicBezTo>
                  <a:cubicBezTo>
                    <a:pt x="1" y="3511"/>
                    <a:pt x="1014" y="4525"/>
                    <a:pt x="2263" y="4525"/>
                  </a:cubicBezTo>
                  <a:cubicBezTo>
                    <a:pt x="3512" y="4525"/>
                    <a:pt x="4526" y="3511"/>
                    <a:pt x="4526" y="2262"/>
                  </a:cubicBezTo>
                  <a:cubicBezTo>
                    <a:pt x="4526" y="1014"/>
                    <a:pt x="3512" y="0"/>
                    <a:pt x="2263" y="0"/>
                  </a:cubicBezTo>
                  <a:close/>
                </a:path>
              </a:pathLst>
            </a:custGeom>
            <a:solidFill>
              <a:srgbClr val="95A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4742500" y="1582675"/>
              <a:ext cx="221675" cy="147000"/>
            </a:xfrm>
            <a:custGeom>
              <a:avLst/>
              <a:gdLst/>
              <a:ahLst/>
              <a:cxnLst/>
              <a:rect l="l" t="t" r="r" b="b"/>
              <a:pathLst>
                <a:path w="8867" h="5880" extrusionOk="0">
                  <a:moveTo>
                    <a:pt x="8867" y="1"/>
                  </a:moveTo>
                  <a:cubicBezTo>
                    <a:pt x="6297" y="3133"/>
                    <a:pt x="2779" y="4905"/>
                    <a:pt x="0" y="5879"/>
                  </a:cubicBezTo>
                  <a:lnTo>
                    <a:pt x="7827" y="5879"/>
                  </a:lnTo>
                  <a:cubicBezTo>
                    <a:pt x="8403" y="5879"/>
                    <a:pt x="8867" y="5415"/>
                    <a:pt x="8867" y="4839"/>
                  </a:cubicBezTo>
                  <a:lnTo>
                    <a:pt x="8867" y="1"/>
                  </a:lnTo>
                  <a:close/>
                </a:path>
              </a:pathLst>
            </a:custGeom>
            <a:solidFill>
              <a:srgbClr val="4A6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4745600" y="1588575"/>
              <a:ext cx="63950" cy="63775"/>
            </a:xfrm>
            <a:custGeom>
              <a:avLst/>
              <a:gdLst/>
              <a:ahLst/>
              <a:cxnLst/>
              <a:rect l="l" t="t" r="r" b="b"/>
              <a:pathLst>
                <a:path w="2558" h="2551" extrusionOk="0">
                  <a:moveTo>
                    <a:pt x="883" y="0"/>
                  </a:moveTo>
                  <a:lnTo>
                    <a:pt x="883" y="876"/>
                  </a:lnTo>
                  <a:lnTo>
                    <a:pt x="1" y="876"/>
                  </a:lnTo>
                  <a:lnTo>
                    <a:pt x="1" y="1674"/>
                  </a:lnTo>
                  <a:lnTo>
                    <a:pt x="883" y="1674"/>
                  </a:lnTo>
                  <a:lnTo>
                    <a:pt x="883" y="2550"/>
                  </a:lnTo>
                  <a:lnTo>
                    <a:pt x="1674" y="2550"/>
                  </a:lnTo>
                  <a:lnTo>
                    <a:pt x="1674" y="1674"/>
                  </a:lnTo>
                  <a:lnTo>
                    <a:pt x="2557" y="1674"/>
                  </a:lnTo>
                  <a:lnTo>
                    <a:pt x="2557" y="876"/>
                  </a:lnTo>
                  <a:lnTo>
                    <a:pt x="1674" y="876"/>
                  </a:lnTo>
                  <a:lnTo>
                    <a:pt x="1674" y="0"/>
                  </a:lnTo>
                  <a:close/>
                </a:path>
              </a:pathLst>
            </a:custGeom>
            <a:solidFill>
              <a:srgbClr val="1A2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-913503">
            <a:off x="1206340" y="2494132"/>
            <a:ext cx="1147157" cy="1130022"/>
            <a:chOff x="3976000" y="1364150"/>
            <a:chExt cx="437300" cy="430800"/>
          </a:xfrm>
        </p:grpSpPr>
        <p:sp>
          <p:nvSpPr>
            <p:cNvPr id="575" name="Google Shape;575;p39"/>
            <p:cNvSpPr/>
            <p:nvPr/>
          </p:nvSpPr>
          <p:spPr>
            <a:xfrm>
              <a:off x="3976000" y="1364150"/>
              <a:ext cx="437300" cy="430800"/>
            </a:xfrm>
            <a:custGeom>
              <a:avLst/>
              <a:gdLst/>
              <a:ahLst/>
              <a:cxnLst/>
              <a:rect l="l" t="t" r="r" b="b"/>
              <a:pathLst>
                <a:path w="17492" h="17232" extrusionOk="0">
                  <a:moveTo>
                    <a:pt x="5614" y="1"/>
                  </a:moveTo>
                  <a:cubicBezTo>
                    <a:pt x="5360" y="1"/>
                    <a:pt x="5090" y="22"/>
                    <a:pt x="4800" y="72"/>
                  </a:cubicBezTo>
                  <a:cubicBezTo>
                    <a:pt x="3014" y="379"/>
                    <a:pt x="687" y="1340"/>
                    <a:pt x="340" y="3812"/>
                  </a:cubicBezTo>
                  <a:cubicBezTo>
                    <a:pt x="0" y="6283"/>
                    <a:pt x="1131" y="8199"/>
                    <a:pt x="1609" y="10017"/>
                  </a:cubicBezTo>
                  <a:cubicBezTo>
                    <a:pt x="2093" y="11835"/>
                    <a:pt x="2400" y="15333"/>
                    <a:pt x="3191" y="16157"/>
                  </a:cubicBezTo>
                  <a:cubicBezTo>
                    <a:pt x="3818" y="16816"/>
                    <a:pt x="4626" y="17232"/>
                    <a:pt x="5151" y="17232"/>
                  </a:cubicBezTo>
                  <a:cubicBezTo>
                    <a:pt x="5283" y="17232"/>
                    <a:pt x="5397" y="17206"/>
                    <a:pt x="5486" y="17151"/>
                  </a:cubicBezTo>
                  <a:cubicBezTo>
                    <a:pt x="5931" y="16876"/>
                    <a:pt x="6402" y="15607"/>
                    <a:pt x="6643" y="14614"/>
                  </a:cubicBezTo>
                  <a:cubicBezTo>
                    <a:pt x="6879" y="13620"/>
                    <a:pt x="7239" y="12659"/>
                    <a:pt x="8742" y="12659"/>
                  </a:cubicBezTo>
                  <a:cubicBezTo>
                    <a:pt x="10253" y="12659"/>
                    <a:pt x="10606" y="13620"/>
                    <a:pt x="10848" y="14614"/>
                  </a:cubicBezTo>
                  <a:cubicBezTo>
                    <a:pt x="11090" y="15607"/>
                    <a:pt x="11554" y="16876"/>
                    <a:pt x="12005" y="17151"/>
                  </a:cubicBezTo>
                  <a:cubicBezTo>
                    <a:pt x="12094" y="17206"/>
                    <a:pt x="12208" y="17232"/>
                    <a:pt x="12340" y="17232"/>
                  </a:cubicBezTo>
                  <a:cubicBezTo>
                    <a:pt x="12864" y="17232"/>
                    <a:pt x="13668" y="16816"/>
                    <a:pt x="14300" y="16157"/>
                  </a:cubicBezTo>
                  <a:cubicBezTo>
                    <a:pt x="15092" y="15333"/>
                    <a:pt x="15399" y="11835"/>
                    <a:pt x="15876" y="10017"/>
                  </a:cubicBezTo>
                  <a:cubicBezTo>
                    <a:pt x="16360" y="8199"/>
                    <a:pt x="17491" y="6283"/>
                    <a:pt x="17145" y="3812"/>
                  </a:cubicBezTo>
                  <a:cubicBezTo>
                    <a:pt x="16805" y="1340"/>
                    <a:pt x="14470" y="379"/>
                    <a:pt x="12692" y="72"/>
                  </a:cubicBezTo>
                  <a:cubicBezTo>
                    <a:pt x="12402" y="22"/>
                    <a:pt x="12131" y="1"/>
                    <a:pt x="11877" y="1"/>
                  </a:cubicBezTo>
                  <a:cubicBezTo>
                    <a:pt x="10568" y="1"/>
                    <a:pt x="9690" y="555"/>
                    <a:pt x="8742" y="555"/>
                  </a:cubicBezTo>
                  <a:cubicBezTo>
                    <a:pt x="7795" y="555"/>
                    <a:pt x="6921" y="1"/>
                    <a:pt x="5614" y="1"/>
                  </a:cubicBezTo>
                  <a:close/>
                </a:path>
              </a:pathLst>
            </a:custGeom>
            <a:solidFill>
              <a:srgbClr val="E4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4130300" y="1380150"/>
              <a:ext cx="124425" cy="34350"/>
            </a:xfrm>
            <a:custGeom>
              <a:avLst/>
              <a:gdLst/>
              <a:ahLst/>
              <a:cxnLst/>
              <a:rect l="l" t="t" r="r" b="b"/>
              <a:pathLst>
                <a:path w="4977" h="1374" extrusionOk="0">
                  <a:moveTo>
                    <a:pt x="1" y="0"/>
                  </a:moveTo>
                  <a:cubicBezTo>
                    <a:pt x="1" y="759"/>
                    <a:pt x="1112" y="1374"/>
                    <a:pt x="2485" y="1374"/>
                  </a:cubicBezTo>
                  <a:cubicBezTo>
                    <a:pt x="3859" y="1374"/>
                    <a:pt x="4977" y="759"/>
                    <a:pt x="4977" y="0"/>
                  </a:cubicBezTo>
                  <a:lnTo>
                    <a:pt x="4977" y="0"/>
                  </a:lnTo>
                  <a:cubicBezTo>
                    <a:pt x="4977" y="0"/>
                    <a:pt x="3858" y="517"/>
                    <a:pt x="2485" y="517"/>
                  </a:cubicBezTo>
                  <a:cubicBezTo>
                    <a:pt x="1112" y="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4005575" y="1414475"/>
              <a:ext cx="105325" cy="111625"/>
            </a:xfrm>
            <a:custGeom>
              <a:avLst/>
              <a:gdLst/>
              <a:ahLst/>
              <a:cxnLst/>
              <a:rect l="l" t="t" r="r" b="b"/>
              <a:pathLst>
                <a:path w="4213" h="4465" extrusionOk="0">
                  <a:moveTo>
                    <a:pt x="2750" y="0"/>
                  </a:moveTo>
                  <a:cubicBezTo>
                    <a:pt x="2309" y="0"/>
                    <a:pt x="1784" y="236"/>
                    <a:pt x="1204" y="837"/>
                  </a:cubicBezTo>
                  <a:cubicBezTo>
                    <a:pt x="92" y="1995"/>
                    <a:pt x="1" y="3852"/>
                    <a:pt x="1204" y="4368"/>
                  </a:cubicBezTo>
                  <a:cubicBezTo>
                    <a:pt x="1357" y="4434"/>
                    <a:pt x="1515" y="4464"/>
                    <a:pt x="1676" y="4464"/>
                  </a:cubicBezTo>
                  <a:cubicBezTo>
                    <a:pt x="2784" y="4464"/>
                    <a:pt x="4000" y="3038"/>
                    <a:pt x="4120" y="1897"/>
                  </a:cubicBezTo>
                  <a:cubicBezTo>
                    <a:pt x="4213" y="1018"/>
                    <a:pt x="3665" y="0"/>
                    <a:pt x="2750" y="0"/>
                  </a:cubicBezTo>
                  <a:close/>
                </a:path>
              </a:pathLst>
            </a:custGeom>
            <a:solidFill>
              <a:srgbClr val="FFFFFF">
                <a:alpha val="587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4043000" y="1726050"/>
              <a:ext cx="99925" cy="68900"/>
            </a:xfrm>
            <a:custGeom>
              <a:avLst/>
              <a:gdLst/>
              <a:ahLst/>
              <a:cxnLst/>
              <a:rect l="l" t="t" r="r" b="b"/>
              <a:pathLst>
                <a:path w="3997" h="2756" extrusionOk="0">
                  <a:moveTo>
                    <a:pt x="3996" y="0"/>
                  </a:moveTo>
                  <a:cubicBezTo>
                    <a:pt x="3217" y="889"/>
                    <a:pt x="2390" y="1148"/>
                    <a:pt x="1693" y="1148"/>
                  </a:cubicBezTo>
                  <a:cubicBezTo>
                    <a:pt x="722" y="1148"/>
                    <a:pt x="1" y="648"/>
                    <a:pt x="1" y="648"/>
                  </a:cubicBezTo>
                  <a:lnTo>
                    <a:pt x="1" y="648"/>
                  </a:lnTo>
                  <a:cubicBezTo>
                    <a:pt x="151" y="1112"/>
                    <a:pt x="315" y="1478"/>
                    <a:pt x="511" y="1681"/>
                  </a:cubicBezTo>
                  <a:cubicBezTo>
                    <a:pt x="1138" y="2340"/>
                    <a:pt x="1946" y="2756"/>
                    <a:pt x="2471" y="2756"/>
                  </a:cubicBezTo>
                  <a:cubicBezTo>
                    <a:pt x="2603" y="2756"/>
                    <a:pt x="2717" y="2730"/>
                    <a:pt x="2806" y="2675"/>
                  </a:cubicBezTo>
                  <a:cubicBezTo>
                    <a:pt x="3251" y="2400"/>
                    <a:pt x="3722" y="1131"/>
                    <a:pt x="3963" y="138"/>
                  </a:cubicBezTo>
                  <a:cubicBezTo>
                    <a:pt x="3970" y="92"/>
                    <a:pt x="3983" y="46"/>
                    <a:pt x="3996" y="0"/>
                  </a:cubicBezTo>
                  <a:close/>
                </a:path>
              </a:pathLst>
            </a:custGeom>
            <a:solidFill>
              <a:srgbClr val="BD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9"/>
            <p:cNvSpPr/>
            <p:nvPr/>
          </p:nvSpPr>
          <p:spPr>
            <a:xfrm>
              <a:off x="4194550" y="1531025"/>
              <a:ext cx="205350" cy="263925"/>
            </a:xfrm>
            <a:custGeom>
              <a:avLst/>
              <a:gdLst/>
              <a:ahLst/>
              <a:cxnLst/>
              <a:rect l="l" t="t" r="r" b="b"/>
              <a:pathLst>
                <a:path w="8214" h="10557" extrusionOk="0">
                  <a:moveTo>
                    <a:pt x="8213" y="1"/>
                  </a:moveTo>
                  <a:lnTo>
                    <a:pt x="8213" y="1"/>
                  </a:lnTo>
                  <a:cubicBezTo>
                    <a:pt x="6539" y="4002"/>
                    <a:pt x="3773" y="5846"/>
                    <a:pt x="0" y="5984"/>
                  </a:cubicBezTo>
                  <a:cubicBezTo>
                    <a:pt x="1511" y="5984"/>
                    <a:pt x="1864" y="6945"/>
                    <a:pt x="2106" y="7939"/>
                  </a:cubicBezTo>
                  <a:cubicBezTo>
                    <a:pt x="2348" y="8932"/>
                    <a:pt x="2812" y="10201"/>
                    <a:pt x="3263" y="10476"/>
                  </a:cubicBezTo>
                  <a:cubicBezTo>
                    <a:pt x="3352" y="10531"/>
                    <a:pt x="3466" y="10557"/>
                    <a:pt x="3598" y="10557"/>
                  </a:cubicBezTo>
                  <a:cubicBezTo>
                    <a:pt x="4122" y="10557"/>
                    <a:pt x="4926" y="10141"/>
                    <a:pt x="5558" y="9482"/>
                  </a:cubicBezTo>
                  <a:cubicBezTo>
                    <a:pt x="6350" y="8658"/>
                    <a:pt x="6657" y="5160"/>
                    <a:pt x="7134" y="3342"/>
                  </a:cubicBezTo>
                  <a:cubicBezTo>
                    <a:pt x="7415" y="2296"/>
                    <a:pt x="7912" y="1210"/>
                    <a:pt x="8213" y="1"/>
                  </a:cubicBezTo>
                  <a:close/>
                </a:path>
              </a:pathLst>
            </a:custGeom>
            <a:solidFill>
              <a:srgbClr val="BD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9"/>
            <p:cNvSpPr/>
            <p:nvPr/>
          </p:nvSpPr>
          <p:spPr>
            <a:xfrm>
              <a:off x="4110525" y="1569125"/>
              <a:ext cx="21450" cy="21425"/>
            </a:xfrm>
            <a:custGeom>
              <a:avLst/>
              <a:gdLst/>
              <a:ahLst/>
              <a:cxnLst/>
              <a:rect l="l" t="t" r="r" b="b"/>
              <a:pathLst>
                <a:path w="858" h="857" extrusionOk="0">
                  <a:moveTo>
                    <a:pt x="432" y="0"/>
                  </a:moveTo>
                  <a:cubicBezTo>
                    <a:pt x="197" y="0"/>
                    <a:pt x="1" y="196"/>
                    <a:pt x="1" y="432"/>
                  </a:cubicBezTo>
                  <a:cubicBezTo>
                    <a:pt x="1" y="667"/>
                    <a:pt x="197" y="857"/>
                    <a:pt x="432" y="857"/>
                  </a:cubicBezTo>
                  <a:cubicBezTo>
                    <a:pt x="667" y="857"/>
                    <a:pt x="857" y="667"/>
                    <a:pt x="857" y="432"/>
                  </a:cubicBezTo>
                  <a:cubicBezTo>
                    <a:pt x="857" y="196"/>
                    <a:pt x="667" y="0"/>
                    <a:pt x="432" y="0"/>
                  </a:cubicBezTo>
                  <a:close/>
                </a:path>
              </a:pathLst>
            </a:custGeom>
            <a:solidFill>
              <a:srgbClr val="1C0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4257150" y="1569125"/>
              <a:ext cx="21600" cy="21425"/>
            </a:xfrm>
            <a:custGeom>
              <a:avLst/>
              <a:gdLst/>
              <a:ahLst/>
              <a:cxnLst/>
              <a:rect l="l" t="t" r="r" b="b"/>
              <a:pathLst>
                <a:path w="864" h="857" extrusionOk="0">
                  <a:moveTo>
                    <a:pt x="432" y="0"/>
                  </a:moveTo>
                  <a:cubicBezTo>
                    <a:pt x="197" y="0"/>
                    <a:pt x="1" y="196"/>
                    <a:pt x="1" y="432"/>
                  </a:cubicBezTo>
                  <a:cubicBezTo>
                    <a:pt x="1" y="667"/>
                    <a:pt x="197" y="857"/>
                    <a:pt x="432" y="857"/>
                  </a:cubicBezTo>
                  <a:cubicBezTo>
                    <a:pt x="668" y="857"/>
                    <a:pt x="864" y="667"/>
                    <a:pt x="864" y="432"/>
                  </a:cubicBezTo>
                  <a:cubicBezTo>
                    <a:pt x="864" y="196"/>
                    <a:pt x="668" y="0"/>
                    <a:pt x="432" y="0"/>
                  </a:cubicBezTo>
                  <a:close/>
                </a:path>
              </a:pathLst>
            </a:custGeom>
            <a:solidFill>
              <a:srgbClr val="1C0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4142725" y="1575650"/>
              <a:ext cx="103825" cy="49550"/>
            </a:xfrm>
            <a:custGeom>
              <a:avLst/>
              <a:gdLst/>
              <a:ahLst/>
              <a:cxnLst/>
              <a:rect l="l" t="t" r="r" b="b"/>
              <a:pathLst>
                <a:path w="4153" h="1982" extrusionOk="0">
                  <a:moveTo>
                    <a:pt x="848" y="0"/>
                  </a:moveTo>
                  <a:cubicBezTo>
                    <a:pt x="748" y="0"/>
                    <a:pt x="644" y="19"/>
                    <a:pt x="530" y="66"/>
                  </a:cubicBezTo>
                  <a:cubicBezTo>
                    <a:pt x="1" y="288"/>
                    <a:pt x="105" y="1982"/>
                    <a:pt x="2073" y="1982"/>
                  </a:cubicBezTo>
                  <a:cubicBezTo>
                    <a:pt x="4048" y="1982"/>
                    <a:pt x="4153" y="288"/>
                    <a:pt x="3617" y="66"/>
                  </a:cubicBezTo>
                  <a:cubicBezTo>
                    <a:pt x="3504" y="19"/>
                    <a:pt x="3401" y="0"/>
                    <a:pt x="3301" y="0"/>
                  </a:cubicBezTo>
                  <a:cubicBezTo>
                    <a:pt x="2932" y="0"/>
                    <a:pt x="2614" y="256"/>
                    <a:pt x="2073" y="256"/>
                  </a:cubicBezTo>
                  <a:cubicBezTo>
                    <a:pt x="1533" y="256"/>
                    <a:pt x="1219" y="0"/>
                    <a:pt x="848" y="0"/>
                  </a:cubicBezTo>
                  <a:close/>
                </a:path>
              </a:pathLst>
            </a:custGeom>
            <a:solidFill>
              <a:srgbClr val="1C0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4163500" y="1603775"/>
              <a:ext cx="62300" cy="21425"/>
            </a:xfrm>
            <a:custGeom>
              <a:avLst/>
              <a:gdLst/>
              <a:ahLst/>
              <a:cxnLst/>
              <a:rect l="l" t="t" r="r" b="b"/>
              <a:pathLst>
                <a:path w="2492" h="857" extrusionOk="0">
                  <a:moveTo>
                    <a:pt x="1242" y="0"/>
                  </a:moveTo>
                  <a:cubicBezTo>
                    <a:pt x="693" y="0"/>
                    <a:pt x="216" y="216"/>
                    <a:pt x="0" y="523"/>
                  </a:cubicBezTo>
                  <a:cubicBezTo>
                    <a:pt x="288" y="720"/>
                    <a:pt x="693" y="857"/>
                    <a:pt x="1242" y="857"/>
                  </a:cubicBezTo>
                  <a:cubicBezTo>
                    <a:pt x="1798" y="857"/>
                    <a:pt x="2204" y="720"/>
                    <a:pt x="2491" y="523"/>
                  </a:cubicBezTo>
                  <a:cubicBezTo>
                    <a:pt x="2276" y="216"/>
                    <a:pt x="1798" y="0"/>
                    <a:pt x="1242" y="0"/>
                  </a:cubicBezTo>
                  <a:close/>
                </a:path>
              </a:pathLst>
            </a:custGeom>
            <a:solidFill>
              <a:srgbClr val="F18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39"/>
          <p:cNvGrpSpPr/>
          <p:nvPr/>
        </p:nvGrpSpPr>
        <p:grpSpPr>
          <a:xfrm rot="-1112776" flipH="1">
            <a:off x="6894410" y="817184"/>
            <a:ext cx="2524214" cy="3923132"/>
            <a:chOff x="3043225" y="2986550"/>
            <a:chExt cx="833725" cy="1295775"/>
          </a:xfrm>
        </p:grpSpPr>
        <p:sp>
          <p:nvSpPr>
            <p:cNvPr id="585" name="Google Shape;585;p39"/>
            <p:cNvSpPr/>
            <p:nvPr/>
          </p:nvSpPr>
          <p:spPr>
            <a:xfrm>
              <a:off x="3043225" y="2986550"/>
              <a:ext cx="167100" cy="212850"/>
            </a:xfrm>
            <a:custGeom>
              <a:avLst/>
              <a:gdLst/>
              <a:ahLst/>
              <a:cxnLst/>
              <a:rect l="l" t="t" r="r" b="b"/>
              <a:pathLst>
                <a:path w="6684" h="8514" extrusionOk="0">
                  <a:moveTo>
                    <a:pt x="5205" y="6440"/>
                  </a:moveTo>
                  <a:cubicBezTo>
                    <a:pt x="5205" y="6440"/>
                    <a:pt x="5205" y="6440"/>
                    <a:pt x="5206" y="6441"/>
                  </a:cubicBezTo>
                  <a:lnTo>
                    <a:pt x="5206" y="6443"/>
                  </a:lnTo>
                  <a:lnTo>
                    <a:pt x="5206" y="6443"/>
                  </a:lnTo>
                  <a:cubicBezTo>
                    <a:pt x="5205" y="6441"/>
                    <a:pt x="5204" y="6440"/>
                    <a:pt x="5205" y="6440"/>
                  </a:cubicBezTo>
                  <a:close/>
                  <a:moveTo>
                    <a:pt x="2891" y="0"/>
                  </a:moveTo>
                  <a:cubicBezTo>
                    <a:pt x="2891" y="0"/>
                    <a:pt x="2715" y="138"/>
                    <a:pt x="2427" y="386"/>
                  </a:cubicBezTo>
                  <a:cubicBezTo>
                    <a:pt x="2139" y="641"/>
                    <a:pt x="1740" y="1014"/>
                    <a:pt x="1302" y="1511"/>
                  </a:cubicBezTo>
                  <a:cubicBezTo>
                    <a:pt x="1086" y="1759"/>
                    <a:pt x="858" y="2040"/>
                    <a:pt x="648" y="2354"/>
                  </a:cubicBezTo>
                  <a:cubicBezTo>
                    <a:pt x="439" y="2675"/>
                    <a:pt x="243" y="3034"/>
                    <a:pt x="112" y="3440"/>
                  </a:cubicBezTo>
                  <a:cubicBezTo>
                    <a:pt x="53" y="3642"/>
                    <a:pt x="8" y="3865"/>
                    <a:pt x="8" y="4094"/>
                  </a:cubicBezTo>
                  <a:cubicBezTo>
                    <a:pt x="1" y="4205"/>
                    <a:pt x="21" y="4329"/>
                    <a:pt x="40" y="4440"/>
                  </a:cubicBezTo>
                  <a:lnTo>
                    <a:pt x="73" y="4597"/>
                  </a:lnTo>
                  <a:lnTo>
                    <a:pt x="79" y="4604"/>
                  </a:lnTo>
                  <a:lnTo>
                    <a:pt x="79" y="4617"/>
                  </a:lnTo>
                  <a:lnTo>
                    <a:pt x="86" y="4630"/>
                  </a:lnTo>
                  <a:lnTo>
                    <a:pt x="93" y="4649"/>
                  </a:lnTo>
                  <a:lnTo>
                    <a:pt x="106" y="4689"/>
                  </a:lnTo>
                  <a:lnTo>
                    <a:pt x="132" y="4767"/>
                  </a:lnTo>
                  <a:cubicBezTo>
                    <a:pt x="204" y="4976"/>
                    <a:pt x="315" y="5186"/>
                    <a:pt x="452" y="5382"/>
                  </a:cubicBezTo>
                  <a:cubicBezTo>
                    <a:pt x="589" y="5571"/>
                    <a:pt x="773" y="5735"/>
                    <a:pt x="975" y="5866"/>
                  </a:cubicBezTo>
                  <a:cubicBezTo>
                    <a:pt x="1178" y="5996"/>
                    <a:pt x="1413" y="6068"/>
                    <a:pt x="1636" y="6127"/>
                  </a:cubicBezTo>
                  <a:cubicBezTo>
                    <a:pt x="1865" y="6179"/>
                    <a:pt x="2093" y="6199"/>
                    <a:pt x="2316" y="6212"/>
                  </a:cubicBezTo>
                  <a:cubicBezTo>
                    <a:pt x="2410" y="6218"/>
                    <a:pt x="2504" y="6220"/>
                    <a:pt x="2597" y="6220"/>
                  </a:cubicBezTo>
                  <a:cubicBezTo>
                    <a:pt x="2724" y="6220"/>
                    <a:pt x="2849" y="6216"/>
                    <a:pt x="2970" y="6212"/>
                  </a:cubicBezTo>
                  <a:cubicBezTo>
                    <a:pt x="3179" y="6199"/>
                    <a:pt x="3388" y="6192"/>
                    <a:pt x="3591" y="6179"/>
                  </a:cubicBezTo>
                  <a:cubicBezTo>
                    <a:pt x="3769" y="6174"/>
                    <a:pt x="3946" y="6168"/>
                    <a:pt x="4117" y="6168"/>
                  </a:cubicBezTo>
                  <a:cubicBezTo>
                    <a:pt x="4329" y="6168"/>
                    <a:pt x="4531" y="6177"/>
                    <a:pt x="4715" y="6206"/>
                  </a:cubicBezTo>
                  <a:cubicBezTo>
                    <a:pt x="4885" y="6232"/>
                    <a:pt x="5029" y="6284"/>
                    <a:pt x="5121" y="6356"/>
                  </a:cubicBezTo>
                  <a:cubicBezTo>
                    <a:pt x="5134" y="6362"/>
                    <a:pt x="5140" y="6369"/>
                    <a:pt x="5147" y="6376"/>
                  </a:cubicBezTo>
                  <a:lnTo>
                    <a:pt x="5154" y="6382"/>
                  </a:lnTo>
                  <a:lnTo>
                    <a:pt x="5167" y="6395"/>
                  </a:lnTo>
                  <a:lnTo>
                    <a:pt x="5186" y="6421"/>
                  </a:lnTo>
                  <a:lnTo>
                    <a:pt x="5206" y="6447"/>
                  </a:lnTo>
                  <a:lnTo>
                    <a:pt x="5219" y="6461"/>
                  </a:lnTo>
                  <a:lnTo>
                    <a:pt x="5252" y="6513"/>
                  </a:lnTo>
                  <a:cubicBezTo>
                    <a:pt x="5297" y="6585"/>
                    <a:pt x="5343" y="6657"/>
                    <a:pt x="5389" y="6722"/>
                  </a:cubicBezTo>
                  <a:cubicBezTo>
                    <a:pt x="5572" y="6997"/>
                    <a:pt x="5742" y="7245"/>
                    <a:pt x="5892" y="7461"/>
                  </a:cubicBezTo>
                  <a:cubicBezTo>
                    <a:pt x="6043" y="7683"/>
                    <a:pt x="6180" y="7873"/>
                    <a:pt x="6291" y="8030"/>
                  </a:cubicBezTo>
                  <a:cubicBezTo>
                    <a:pt x="6514" y="8337"/>
                    <a:pt x="6651" y="8514"/>
                    <a:pt x="6651" y="8514"/>
                  </a:cubicBezTo>
                  <a:lnTo>
                    <a:pt x="6684" y="8494"/>
                  </a:lnTo>
                  <a:cubicBezTo>
                    <a:pt x="6684" y="8494"/>
                    <a:pt x="6599" y="8291"/>
                    <a:pt x="6422" y="7945"/>
                  </a:cubicBezTo>
                  <a:cubicBezTo>
                    <a:pt x="6337" y="7775"/>
                    <a:pt x="6232" y="7566"/>
                    <a:pt x="6108" y="7330"/>
                  </a:cubicBezTo>
                  <a:cubicBezTo>
                    <a:pt x="5984" y="7095"/>
                    <a:pt x="5847" y="6827"/>
                    <a:pt x="5690" y="6546"/>
                  </a:cubicBezTo>
                  <a:cubicBezTo>
                    <a:pt x="5650" y="6474"/>
                    <a:pt x="5611" y="6395"/>
                    <a:pt x="5565" y="6323"/>
                  </a:cubicBezTo>
                  <a:lnTo>
                    <a:pt x="5539" y="6264"/>
                  </a:lnTo>
                  <a:lnTo>
                    <a:pt x="5526" y="6251"/>
                  </a:lnTo>
                  <a:lnTo>
                    <a:pt x="5526" y="6245"/>
                  </a:lnTo>
                  <a:lnTo>
                    <a:pt x="5513" y="6225"/>
                  </a:lnTo>
                  <a:lnTo>
                    <a:pt x="5494" y="6199"/>
                  </a:lnTo>
                  <a:lnTo>
                    <a:pt x="5480" y="6173"/>
                  </a:lnTo>
                  <a:lnTo>
                    <a:pt x="5467" y="6160"/>
                  </a:lnTo>
                  <a:lnTo>
                    <a:pt x="5454" y="6140"/>
                  </a:lnTo>
                  <a:cubicBezTo>
                    <a:pt x="5435" y="6114"/>
                    <a:pt x="5409" y="6088"/>
                    <a:pt x="5389" y="6068"/>
                  </a:cubicBezTo>
                  <a:cubicBezTo>
                    <a:pt x="5212" y="5905"/>
                    <a:pt x="4997" y="5833"/>
                    <a:pt x="4800" y="5787"/>
                  </a:cubicBezTo>
                  <a:cubicBezTo>
                    <a:pt x="4543" y="5733"/>
                    <a:pt x="4286" y="5719"/>
                    <a:pt x="4025" y="5719"/>
                  </a:cubicBezTo>
                  <a:cubicBezTo>
                    <a:pt x="3875" y="5719"/>
                    <a:pt x="3724" y="5723"/>
                    <a:pt x="3571" y="5728"/>
                  </a:cubicBezTo>
                  <a:cubicBezTo>
                    <a:pt x="3153" y="5748"/>
                    <a:pt x="2741" y="5800"/>
                    <a:pt x="2322" y="5800"/>
                  </a:cubicBezTo>
                  <a:cubicBezTo>
                    <a:pt x="2289" y="5801"/>
                    <a:pt x="2256" y="5802"/>
                    <a:pt x="2223" y="5802"/>
                  </a:cubicBezTo>
                  <a:cubicBezTo>
                    <a:pt x="2052" y="5802"/>
                    <a:pt x="1878" y="5787"/>
                    <a:pt x="1714" y="5754"/>
                  </a:cubicBezTo>
                  <a:cubicBezTo>
                    <a:pt x="1518" y="5715"/>
                    <a:pt x="1322" y="5663"/>
                    <a:pt x="1152" y="5565"/>
                  </a:cubicBezTo>
                  <a:cubicBezTo>
                    <a:pt x="988" y="5467"/>
                    <a:pt x="831" y="5336"/>
                    <a:pt x="707" y="5179"/>
                  </a:cubicBezTo>
                  <a:cubicBezTo>
                    <a:pt x="589" y="5022"/>
                    <a:pt x="485" y="4852"/>
                    <a:pt x="413" y="4656"/>
                  </a:cubicBezTo>
                  <a:lnTo>
                    <a:pt x="361" y="4525"/>
                  </a:lnTo>
                  <a:lnTo>
                    <a:pt x="315" y="4368"/>
                  </a:lnTo>
                  <a:cubicBezTo>
                    <a:pt x="302" y="4277"/>
                    <a:pt x="282" y="4192"/>
                    <a:pt x="282" y="4087"/>
                  </a:cubicBezTo>
                  <a:cubicBezTo>
                    <a:pt x="276" y="3897"/>
                    <a:pt x="308" y="3701"/>
                    <a:pt x="354" y="3512"/>
                  </a:cubicBezTo>
                  <a:cubicBezTo>
                    <a:pt x="459" y="3132"/>
                    <a:pt x="635" y="2779"/>
                    <a:pt x="825" y="2465"/>
                  </a:cubicBezTo>
                  <a:cubicBezTo>
                    <a:pt x="1014" y="2152"/>
                    <a:pt x="1217" y="1864"/>
                    <a:pt x="1420" y="1609"/>
                  </a:cubicBezTo>
                  <a:cubicBezTo>
                    <a:pt x="1825" y="1099"/>
                    <a:pt x="2211" y="713"/>
                    <a:pt x="2479" y="445"/>
                  </a:cubicBezTo>
                  <a:cubicBezTo>
                    <a:pt x="2754" y="177"/>
                    <a:pt x="2917" y="33"/>
                    <a:pt x="2917" y="33"/>
                  </a:cubicBezTo>
                  <a:lnTo>
                    <a:pt x="2891" y="0"/>
                  </a:lnTo>
                  <a:close/>
                </a:path>
              </a:pathLst>
            </a:custGeom>
            <a:solidFill>
              <a:srgbClr val="4A6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9"/>
            <p:cNvSpPr/>
            <p:nvPr/>
          </p:nvSpPr>
          <p:spPr>
            <a:xfrm>
              <a:off x="3167625" y="3139225"/>
              <a:ext cx="93550" cy="129650"/>
            </a:xfrm>
            <a:custGeom>
              <a:avLst/>
              <a:gdLst/>
              <a:ahLst/>
              <a:cxnLst/>
              <a:rect l="l" t="t" r="r" b="b"/>
              <a:pathLst>
                <a:path w="3742" h="5186" extrusionOk="0">
                  <a:moveTo>
                    <a:pt x="779" y="0"/>
                  </a:moveTo>
                  <a:lnTo>
                    <a:pt x="1" y="471"/>
                  </a:lnTo>
                  <a:lnTo>
                    <a:pt x="2590" y="5186"/>
                  </a:lnTo>
                  <a:lnTo>
                    <a:pt x="3741" y="4486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9"/>
            <p:cNvSpPr/>
            <p:nvPr/>
          </p:nvSpPr>
          <p:spPr>
            <a:xfrm>
              <a:off x="3222075" y="3241275"/>
              <a:ext cx="654875" cy="1041050"/>
            </a:xfrm>
            <a:custGeom>
              <a:avLst/>
              <a:gdLst/>
              <a:ahLst/>
              <a:cxnLst/>
              <a:rect l="l" t="t" r="r" b="b"/>
              <a:pathLst>
                <a:path w="26195" h="41642" extrusionOk="0">
                  <a:moveTo>
                    <a:pt x="1122" y="0"/>
                  </a:moveTo>
                  <a:cubicBezTo>
                    <a:pt x="949" y="0"/>
                    <a:pt x="774" y="46"/>
                    <a:pt x="615" y="142"/>
                  </a:cubicBezTo>
                  <a:cubicBezTo>
                    <a:pt x="151" y="417"/>
                    <a:pt x="0" y="1025"/>
                    <a:pt x="282" y="1483"/>
                  </a:cubicBezTo>
                  <a:lnTo>
                    <a:pt x="24240" y="41166"/>
                  </a:lnTo>
                  <a:cubicBezTo>
                    <a:pt x="24425" y="41472"/>
                    <a:pt x="24749" y="41642"/>
                    <a:pt x="25081" y="41642"/>
                  </a:cubicBezTo>
                  <a:cubicBezTo>
                    <a:pt x="25253" y="41642"/>
                    <a:pt x="25428" y="41596"/>
                    <a:pt x="25587" y="41500"/>
                  </a:cubicBezTo>
                  <a:cubicBezTo>
                    <a:pt x="26051" y="41219"/>
                    <a:pt x="26195" y="40617"/>
                    <a:pt x="25920" y="40153"/>
                  </a:cubicBezTo>
                  <a:lnTo>
                    <a:pt x="1962" y="469"/>
                  </a:lnTo>
                  <a:cubicBezTo>
                    <a:pt x="1777" y="169"/>
                    <a:pt x="1454" y="0"/>
                    <a:pt x="1122" y="0"/>
                  </a:cubicBezTo>
                  <a:close/>
                </a:path>
              </a:pathLst>
            </a:custGeom>
            <a:solidFill>
              <a:srgbClr val="4A6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9"/>
            <p:cNvSpPr/>
            <p:nvPr/>
          </p:nvSpPr>
          <p:spPr>
            <a:xfrm>
              <a:off x="3263425" y="3309875"/>
              <a:ext cx="226925" cy="331700"/>
            </a:xfrm>
            <a:custGeom>
              <a:avLst/>
              <a:gdLst/>
              <a:ahLst/>
              <a:cxnLst/>
              <a:rect l="l" t="t" r="r" b="b"/>
              <a:pathLst>
                <a:path w="9077" h="13268" extrusionOk="0">
                  <a:moveTo>
                    <a:pt x="1681" y="1"/>
                  </a:moveTo>
                  <a:lnTo>
                    <a:pt x="1" y="1014"/>
                  </a:lnTo>
                  <a:lnTo>
                    <a:pt x="7396" y="13268"/>
                  </a:lnTo>
                  <a:lnTo>
                    <a:pt x="9076" y="12254"/>
                  </a:lnTo>
                  <a:lnTo>
                    <a:pt x="1681" y="1"/>
                  </a:lnTo>
                  <a:close/>
                </a:path>
              </a:pathLst>
            </a:custGeom>
            <a:solidFill>
              <a:srgbClr val="1A2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9"/>
            <p:cNvSpPr/>
            <p:nvPr/>
          </p:nvSpPr>
          <p:spPr>
            <a:xfrm>
              <a:off x="3319675" y="3403050"/>
              <a:ext cx="114275" cy="145200"/>
            </a:xfrm>
            <a:custGeom>
              <a:avLst/>
              <a:gdLst/>
              <a:ahLst/>
              <a:cxnLst/>
              <a:rect l="l" t="t" r="r" b="b"/>
              <a:pathLst>
                <a:path w="4571" h="5808" extrusionOk="0">
                  <a:moveTo>
                    <a:pt x="1680" y="1"/>
                  </a:moveTo>
                  <a:lnTo>
                    <a:pt x="0" y="1014"/>
                  </a:lnTo>
                  <a:lnTo>
                    <a:pt x="2897" y="5807"/>
                  </a:lnTo>
                  <a:lnTo>
                    <a:pt x="4571" y="4794"/>
                  </a:lnTo>
                  <a:lnTo>
                    <a:pt x="1680" y="1"/>
                  </a:lnTo>
                  <a:close/>
                </a:path>
              </a:pathLst>
            </a:custGeom>
            <a:solidFill>
              <a:srgbClr val="1C0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9"/>
            <p:cNvSpPr/>
            <p:nvPr/>
          </p:nvSpPr>
          <p:spPr>
            <a:xfrm>
              <a:off x="3252325" y="3267875"/>
              <a:ext cx="596500" cy="971825"/>
            </a:xfrm>
            <a:custGeom>
              <a:avLst/>
              <a:gdLst/>
              <a:ahLst/>
              <a:cxnLst/>
              <a:rect l="l" t="t" r="r" b="b"/>
              <a:pathLst>
                <a:path w="23860" h="38873" extrusionOk="0">
                  <a:moveTo>
                    <a:pt x="414" y="1"/>
                  </a:moveTo>
                  <a:cubicBezTo>
                    <a:pt x="351" y="1"/>
                    <a:pt x="286" y="17"/>
                    <a:pt x="229" y="53"/>
                  </a:cubicBezTo>
                  <a:cubicBezTo>
                    <a:pt x="59" y="157"/>
                    <a:pt x="0" y="380"/>
                    <a:pt x="105" y="550"/>
                  </a:cubicBezTo>
                  <a:lnTo>
                    <a:pt x="23134" y="38697"/>
                  </a:lnTo>
                  <a:cubicBezTo>
                    <a:pt x="23203" y="38809"/>
                    <a:pt x="23324" y="38873"/>
                    <a:pt x="23447" y="38873"/>
                  </a:cubicBezTo>
                  <a:cubicBezTo>
                    <a:pt x="23510" y="38873"/>
                    <a:pt x="23574" y="38856"/>
                    <a:pt x="23631" y="38821"/>
                  </a:cubicBezTo>
                  <a:cubicBezTo>
                    <a:pt x="23801" y="38716"/>
                    <a:pt x="23860" y="38494"/>
                    <a:pt x="23755" y="38324"/>
                  </a:cubicBezTo>
                  <a:lnTo>
                    <a:pt x="726" y="177"/>
                  </a:lnTo>
                  <a:cubicBezTo>
                    <a:pt x="661" y="64"/>
                    <a:pt x="539" y="1"/>
                    <a:pt x="414" y="1"/>
                  </a:cubicBezTo>
                  <a:close/>
                </a:path>
              </a:pathLst>
            </a:custGeom>
            <a:solidFill>
              <a:srgbClr val="FFFFFF">
                <a:alpha val="587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1" name="Google Shape;591;p39"/>
          <p:cNvGrpSpPr/>
          <p:nvPr/>
        </p:nvGrpSpPr>
        <p:grpSpPr>
          <a:xfrm rot="241106">
            <a:off x="7234648" y="276871"/>
            <a:ext cx="791886" cy="780072"/>
            <a:chOff x="3976000" y="1364150"/>
            <a:chExt cx="437300" cy="430800"/>
          </a:xfrm>
        </p:grpSpPr>
        <p:sp>
          <p:nvSpPr>
            <p:cNvPr id="592" name="Google Shape;592;p39"/>
            <p:cNvSpPr/>
            <p:nvPr/>
          </p:nvSpPr>
          <p:spPr>
            <a:xfrm>
              <a:off x="3976000" y="1364150"/>
              <a:ext cx="437300" cy="430800"/>
            </a:xfrm>
            <a:custGeom>
              <a:avLst/>
              <a:gdLst/>
              <a:ahLst/>
              <a:cxnLst/>
              <a:rect l="l" t="t" r="r" b="b"/>
              <a:pathLst>
                <a:path w="17492" h="17232" extrusionOk="0">
                  <a:moveTo>
                    <a:pt x="5614" y="1"/>
                  </a:moveTo>
                  <a:cubicBezTo>
                    <a:pt x="5360" y="1"/>
                    <a:pt x="5090" y="22"/>
                    <a:pt x="4800" y="72"/>
                  </a:cubicBezTo>
                  <a:cubicBezTo>
                    <a:pt x="3014" y="379"/>
                    <a:pt x="687" y="1340"/>
                    <a:pt x="340" y="3812"/>
                  </a:cubicBezTo>
                  <a:cubicBezTo>
                    <a:pt x="0" y="6283"/>
                    <a:pt x="1131" y="8199"/>
                    <a:pt x="1609" y="10017"/>
                  </a:cubicBezTo>
                  <a:cubicBezTo>
                    <a:pt x="2093" y="11835"/>
                    <a:pt x="2400" y="15333"/>
                    <a:pt x="3191" y="16157"/>
                  </a:cubicBezTo>
                  <a:cubicBezTo>
                    <a:pt x="3818" y="16816"/>
                    <a:pt x="4626" y="17232"/>
                    <a:pt x="5151" y="17232"/>
                  </a:cubicBezTo>
                  <a:cubicBezTo>
                    <a:pt x="5283" y="17232"/>
                    <a:pt x="5397" y="17206"/>
                    <a:pt x="5486" y="17151"/>
                  </a:cubicBezTo>
                  <a:cubicBezTo>
                    <a:pt x="5931" y="16876"/>
                    <a:pt x="6402" y="15607"/>
                    <a:pt x="6643" y="14614"/>
                  </a:cubicBezTo>
                  <a:cubicBezTo>
                    <a:pt x="6879" y="13620"/>
                    <a:pt x="7239" y="12659"/>
                    <a:pt x="8742" y="12659"/>
                  </a:cubicBezTo>
                  <a:cubicBezTo>
                    <a:pt x="10253" y="12659"/>
                    <a:pt x="10606" y="13620"/>
                    <a:pt x="10848" y="14614"/>
                  </a:cubicBezTo>
                  <a:cubicBezTo>
                    <a:pt x="11090" y="15607"/>
                    <a:pt x="11554" y="16876"/>
                    <a:pt x="12005" y="17151"/>
                  </a:cubicBezTo>
                  <a:cubicBezTo>
                    <a:pt x="12094" y="17206"/>
                    <a:pt x="12208" y="17232"/>
                    <a:pt x="12340" y="17232"/>
                  </a:cubicBezTo>
                  <a:cubicBezTo>
                    <a:pt x="12864" y="17232"/>
                    <a:pt x="13668" y="16816"/>
                    <a:pt x="14300" y="16157"/>
                  </a:cubicBezTo>
                  <a:cubicBezTo>
                    <a:pt x="15092" y="15333"/>
                    <a:pt x="15399" y="11835"/>
                    <a:pt x="15876" y="10017"/>
                  </a:cubicBezTo>
                  <a:cubicBezTo>
                    <a:pt x="16360" y="8199"/>
                    <a:pt x="17491" y="6283"/>
                    <a:pt x="17145" y="3812"/>
                  </a:cubicBezTo>
                  <a:cubicBezTo>
                    <a:pt x="16805" y="1340"/>
                    <a:pt x="14470" y="379"/>
                    <a:pt x="12692" y="72"/>
                  </a:cubicBezTo>
                  <a:cubicBezTo>
                    <a:pt x="12402" y="22"/>
                    <a:pt x="12131" y="1"/>
                    <a:pt x="11877" y="1"/>
                  </a:cubicBezTo>
                  <a:cubicBezTo>
                    <a:pt x="10568" y="1"/>
                    <a:pt x="9690" y="555"/>
                    <a:pt x="8742" y="555"/>
                  </a:cubicBezTo>
                  <a:cubicBezTo>
                    <a:pt x="7795" y="555"/>
                    <a:pt x="6921" y="1"/>
                    <a:pt x="5614" y="1"/>
                  </a:cubicBezTo>
                  <a:close/>
                </a:path>
              </a:pathLst>
            </a:custGeom>
            <a:solidFill>
              <a:srgbClr val="E4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9"/>
            <p:cNvSpPr/>
            <p:nvPr/>
          </p:nvSpPr>
          <p:spPr>
            <a:xfrm>
              <a:off x="4130300" y="1380150"/>
              <a:ext cx="124425" cy="34350"/>
            </a:xfrm>
            <a:custGeom>
              <a:avLst/>
              <a:gdLst/>
              <a:ahLst/>
              <a:cxnLst/>
              <a:rect l="l" t="t" r="r" b="b"/>
              <a:pathLst>
                <a:path w="4977" h="1374" extrusionOk="0">
                  <a:moveTo>
                    <a:pt x="1" y="0"/>
                  </a:moveTo>
                  <a:cubicBezTo>
                    <a:pt x="1" y="759"/>
                    <a:pt x="1112" y="1374"/>
                    <a:pt x="2485" y="1374"/>
                  </a:cubicBezTo>
                  <a:cubicBezTo>
                    <a:pt x="3859" y="1374"/>
                    <a:pt x="4977" y="759"/>
                    <a:pt x="4977" y="0"/>
                  </a:cubicBezTo>
                  <a:lnTo>
                    <a:pt x="4977" y="0"/>
                  </a:lnTo>
                  <a:cubicBezTo>
                    <a:pt x="4977" y="0"/>
                    <a:pt x="3858" y="517"/>
                    <a:pt x="2485" y="517"/>
                  </a:cubicBezTo>
                  <a:cubicBezTo>
                    <a:pt x="1112" y="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9"/>
            <p:cNvSpPr/>
            <p:nvPr/>
          </p:nvSpPr>
          <p:spPr>
            <a:xfrm>
              <a:off x="4005575" y="1414475"/>
              <a:ext cx="105325" cy="111625"/>
            </a:xfrm>
            <a:custGeom>
              <a:avLst/>
              <a:gdLst/>
              <a:ahLst/>
              <a:cxnLst/>
              <a:rect l="l" t="t" r="r" b="b"/>
              <a:pathLst>
                <a:path w="4213" h="4465" extrusionOk="0">
                  <a:moveTo>
                    <a:pt x="2750" y="0"/>
                  </a:moveTo>
                  <a:cubicBezTo>
                    <a:pt x="2309" y="0"/>
                    <a:pt x="1784" y="236"/>
                    <a:pt x="1204" y="837"/>
                  </a:cubicBezTo>
                  <a:cubicBezTo>
                    <a:pt x="92" y="1995"/>
                    <a:pt x="1" y="3852"/>
                    <a:pt x="1204" y="4368"/>
                  </a:cubicBezTo>
                  <a:cubicBezTo>
                    <a:pt x="1357" y="4434"/>
                    <a:pt x="1515" y="4464"/>
                    <a:pt x="1676" y="4464"/>
                  </a:cubicBezTo>
                  <a:cubicBezTo>
                    <a:pt x="2784" y="4464"/>
                    <a:pt x="4000" y="3038"/>
                    <a:pt x="4120" y="1897"/>
                  </a:cubicBezTo>
                  <a:cubicBezTo>
                    <a:pt x="4213" y="1018"/>
                    <a:pt x="3665" y="0"/>
                    <a:pt x="2750" y="0"/>
                  </a:cubicBezTo>
                  <a:close/>
                </a:path>
              </a:pathLst>
            </a:custGeom>
            <a:solidFill>
              <a:srgbClr val="FFFFFF">
                <a:alpha val="587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9"/>
            <p:cNvSpPr/>
            <p:nvPr/>
          </p:nvSpPr>
          <p:spPr>
            <a:xfrm>
              <a:off x="4043000" y="1726050"/>
              <a:ext cx="99925" cy="68900"/>
            </a:xfrm>
            <a:custGeom>
              <a:avLst/>
              <a:gdLst/>
              <a:ahLst/>
              <a:cxnLst/>
              <a:rect l="l" t="t" r="r" b="b"/>
              <a:pathLst>
                <a:path w="3997" h="2756" extrusionOk="0">
                  <a:moveTo>
                    <a:pt x="3996" y="0"/>
                  </a:moveTo>
                  <a:cubicBezTo>
                    <a:pt x="3217" y="889"/>
                    <a:pt x="2390" y="1148"/>
                    <a:pt x="1693" y="1148"/>
                  </a:cubicBezTo>
                  <a:cubicBezTo>
                    <a:pt x="722" y="1148"/>
                    <a:pt x="1" y="648"/>
                    <a:pt x="1" y="648"/>
                  </a:cubicBezTo>
                  <a:lnTo>
                    <a:pt x="1" y="648"/>
                  </a:lnTo>
                  <a:cubicBezTo>
                    <a:pt x="151" y="1112"/>
                    <a:pt x="315" y="1478"/>
                    <a:pt x="511" y="1681"/>
                  </a:cubicBezTo>
                  <a:cubicBezTo>
                    <a:pt x="1138" y="2340"/>
                    <a:pt x="1946" y="2756"/>
                    <a:pt x="2471" y="2756"/>
                  </a:cubicBezTo>
                  <a:cubicBezTo>
                    <a:pt x="2603" y="2756"/>
                    <a:pt x="2717" y="2730"/>
                    <a:pt x="2806" y="2675"/>
                  </a:cubicBezTo>
                  <a:cubicBezTo>
                    <a:pt x="3251" y="2400"/>
                    <a:pt x="3722" y="1131"/>
                    <a:pt x="3963" y="138"/>
                  </a:cubicBezTo>
                  <a:cubicBezTo>
                    <a:pt x="3970" y="92"/>
                    <a:pt x="3983" y="46"/>
                    <a:pt x="3996" y="0"/>
                  </a:cubicBezTo>
                  <a:close/>
                </a:path>
              </a:pathLst>
            </a:custGeom>
            <a:solidFill>
              <a:srgbClr val="BD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9"/>
            <p:cNvSpPr/>
            <p:nvPr/>
          </p:nvSpPr>
          <p:spPr>
            <a:xfrm>
              <a:off x="4194550" y="1531025"/>
              <a:ext cx="205350" cy="263925"/>
            </a:xfrm>
            <a:custGeom>
              <a:avLst/>
              <a:gdLst/>
              <a:ahLst/>
              <a:cxnLst/>
              <a:rect l="l" t="t" r="r" b="b"/>
              <a:pathLst>
                <a:path w="8214" h="10557" extrusionOk="0">
                  <a:moveTo>
                    <a:pt x="8213" y="1"/>
                  </a:moveTo>
                  <a:lnTo>
                    <a:pt x="8213" y="1"/>
                  </a:lnTo>
                  <a:cubicBezTo>
                    <a:pt x="6539" y="4002"/>
                    <a:pt x="3773" y="5846"/>
                    <a:pt x="0" y="5984"/>
                  </a:cubicBezTo>
                  <a:cubicBezTo>
                    <a:pt x="1511" y="5984"/>
                    <a:pt x="1864" y="6945"/>
                    <a:pt x="2106" y="7939"/>
                  </a:cubicBezTo>
                  <a:cubicBezTo>
                    <a:pt x="2348" y="8932"/>
                    <a:pt x="2812" y="10201"/>
                    <a:pt x="3263" y="10476"/>
                  </a:cubicBezTo>
                  <a:cubicBezTo>
                    <a:pt x="3352" y="10531"/>
                    <a:pt x="3466" y="10557"/>
                    <a:pt x="3598" y="10557"/>
                  </a:cubicBezTo>
                  <a:cubicBezTo>
                    <a:pt x="4122" y="10557"/>
                    <a:pt x="4926" y="10141"/>
                    <a:pt x="5558" y="9482"/>
                  </a:cubicBezTo>
                  <a:cubicBezTo>
                    <a:pt x="6350" y="8658"/>
                    <a:pt x="6657" y="5160"/>
                    <a:pt x="7134" y="3342"/>
                  </a:cubicBezTo>
                  <a:cubicBezTo>
                    <a:pt x="7415" y="2296"/>
                    <a:pt x="7912" y="1210"/>
                    <a:pt x="8213" y="1"/>
                  </a:cubicBezTo>
                  <a:close/>
                </a:path>
              </a:pathLst>
            </a:custGeom>
            <a:solidFill>
              <a:srgbClr val="BD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9"/>
            <p:cNvSpPr/>
            <p:nvPr/>
          </p:nvSpPr>
          <p:spPr>
            <a:xfrm>
              <a:off x="4110525" y="1569125"/>
              <a:ext cx="21450" cy="21425"/>
            </a:xfrm>
            <a:custGeom>
              <a:avLst/>
              <a:gdLst/>
              <a:ahLst/>
              <a:cxnLst/>
              <a:rect l="l" t="t" r="r" b="b"/>
              <a:pathLst>
                <a:path w="858" h="857" extrusionOk="0">
                  <a:moveTo>
                    <a:pt x="432" y="0"/>
                  </a:moveTo>
                  <a:cubicBezTo>
                    <a:pt x="197" y="0"/>
                    <a:pt x="1" y="196"/>
                    <a:pt x="1" y="432"/>
                  </a:cubicBezTo>
                  <a:cubicBezTo>
                    <a:pt x="1" y="667"/>
                    <a:pt x="197" y="857"/>
                    <a:pt x="432" y="857"/>
                  </a:cubicBezTo>
                  <a:cubicBezTo>
                    <a:pt x="667" y="857"/>
                    <a:pt x="857" y="667"/>
                    <a:pt x="857" y="432"/>
                  </a:cubicBezTo>
                  <a:cubicBezTo>
                    <a:pt x="857" y="196"/>
                    <a:pt x="667" y="0"/>
                    <a:pt x="432" y="0"/>
                  </a:cubicBezTo>
                  <a:close/>
                </a:path>
              </a:pathLst>
            </a:custGeom>
            <a:solidFill>
              <a:srgbClr val="1C0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9"/>
            <p:cNvSpPr/>
            <p:nvPr/>
          </p:nvSpPr>
          <p:spPr>
            <a:xfrm>
              <a:off x="4257150" y="1569125"/>
              <a:ext cx="21600" cy="21425"/>
            </a:xfrm>
            <a:custGeom>
              <a:avLst/>
              <a:gdLst/>
              <a:ahLst/>
              <a:cxnLst/>
              <a:rect l="l" t="t" r="r" b="b"/>
              <a:pathLst>
                <a:path w="864" h="857" extrusionOk="0">
                  <a:moveTo>
                    <a:pt x="432" y="0"/>
                  </a:moveTo>
                  <a:cubicBezTo>
                    <a:pt x="197" y="0"/>
                    <a:pt x="1" y="196"/>
                    <a:pt x="1" y="432"/>
                  </a:cubicBezTo>
                  <a:cubicBezTo>
                    <a:pt x="1" y="667"/>
                    <a:pt x="197" y="857"/>
                    <a:pt x="432" y="857"/>
                  </a:cubicBezTo>
                  <a:cubicBezTo>
                    <a:pt x="668" y="857"/>
                    <a:pt x="864" y="667"/>
                    <a:pt x="864" y="432"/>
                  </a:cubicBezTo>
                  <a:cubicBezTo>
                    <a:pt x="864" y="196"/>
                    <a:pt x="668" y="0"/>
                    <a:pt x="432" y="0"/>
                  </a:cubicBezTo>
                  <a:close/>
                </a:path>
              </a:pathLst>
            </a:custGeom>
            <a:solidFill>
              <a:srgbClr val="1C0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9"/>
            <p:cNvSpPr/>
            <p:nvPr/>
          </p:nvSpPr>
          <p:spPr>
            <a:xfrm>
              <a:off x="4142725" y="1575650"/>
              <a:ext cx="103825" cy="49550"/>
            </a:xfrm>
            <a:custGeom>
              <a:avLst/>
              <a:gdLst/>
              <a:ahLst/>
              <a:cxnLst/>
              <a:rect l="l" t="t" r="r" b="b"/>
              <a:pathLst>
                <a:path w="4153" h="1982" extrusionOk="0">
                  <a:moveTo>
                    <a:pt x="848" y="0"/>
                  </a:moveTo>
                  <a:cubicBezTo>
                    <a:pt x="748" y="0"/>
                    <a:pt x="644" y="19"/>
                    <a:pt x="530" y="66"/>
                  </a:cubicBezTo>
                  <a:cubicBezTo>
                    <a:pt x="1" y="288"/>
                    <a:pt x="105" y="1982"/>
                    <a:pt x="2073" y="1982"/>
                  </a:cubicBezTo>
                  <a:cubicBezTo>
                    <a:pt x="4048" y="1982"/>
                    <a:pt x="4153" y="288"/>
                    <a:pt x="3617" y="66"/>
                  </a:cubicBezTo>
                  <a:cubicBezTo>
                    <a:pt x="3504" y="19"/>
                    <a:pt x="3401" y="0"/>
                    <a:pt x="3301" y="0"/>
                  </a:cubicBezTo>
                  <a:cubicBezTo>
                    <a:pt x="2932" y="0"/>
                    <a:pt x="2614" y="256"/>
                    <a:pt x="2073" y="256"/>
                  </a:cubicBezTo>
                  <a:cubicBezTo>
                    <a:pt x="1533" y="256"/>
                    <a:pt x="1219" y="0"/>
                    <a:pt x="848" y="0"/>
                  </a:cubicBezTo>
                  <a:close/>
                </a:path>
              </a:pathLst>
            </a:custGeom>
            <a:solidFill>
              <a:srgbClr val="1C0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9"/>
            <p:cNvSpPr/>
            <p:nvPr/>
          </p:nvSpPr>
          <p:spPr>
            <a:xfrm>
              <a:off x="4163500" y="1603775"/>
              <a:ext cx="62300" cy="21425"/>
            </a:xfrm>
            <a:custGeom>
              <a:avLst/>
              <a:gdLst/>
              <a:ahLst/>
              <a:cxnLst/>
              <a:rect l="l" t="t" r="r" b="b"/>
              <a:pathLst>
                <a:path w="2492" h="857" extrusionOk="0">
                  <a:moveTo>
                    <a:pt x="1242" y="0"/>
                  </a:moveTo>
                  <a:cubicBezTo>
                    <a:pt x="693" y="0"/>
                    <a:pt x="216" y="216"/>
                    <a:pt x="0" y="523"/>
                  </a:cubicBezTo>
                  <a:cubicBezTo>
                    <a:pt x="288" y="720"/>
                    <a:pt x="693" y="857"/>
                    <a:pt x="1242" y="857"/>
                  </a:cubicBezTo>
                  <a:cubicBezTo>
                    <a:pt x="1798" y="857"/>
                    <a:pt x="2204" y="720"/>
                    <a:pt x="2491" y="523"/>
                  </a:cubicBezTo>
                  <a:cubicBezTo>
                    <a:pt x="2276" y="216"/>
                    <a:pt x="1798" y="0"/>
                    <a:pt x="1242" y="0"/>
                  </a:cubicBezTo>
                  <a:close/>
                </a:path>
              </a:pathLst>
            </a:custGeom>
            <a:solidFill>
              <a:srgbClr val="F18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1" name="Google Shape;601;p39"/>
          <p:cNvSpPr/>
          <p:nvPr/>
        </p:nvSpPr>
        <p:spPr>
          <a:xfrm>
            <a:off x="7715625" y="1380413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9"/>
          <p:cNvSpPr/>
          <p:nvPr/>
        </p:nvSpPr>
        <p:spPr>
          <a:xfrm>
            <a:off x="870696" y="3471310"/>
            <a:ext cx="106791" cy="10679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9"/>
          <p:cNvSpPr/>
          <p:nvPr/>
        </p:nvSpPr>
        <p:spPr>
          <a:xfrm>
            <a:off x="1155896" y="3364510"/>
            <a:ext cx="106791" cy="10679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9"/>
          <p:cNvSpPr/>
          <p:nvPr/>
        </p:nvSpPr>
        <p:spPr>
          <a:xfrm>
            <a:off x="977481" y="3020139"/>
            <a:ext cx="152401" cy="152435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5" name="Google Shape;605;p39"/>
          <p:cNvGrpSpPr/>
          <p:nvPr/>
        </p:nvGrpSpPr>
        <p:grpSpPr>
          <a:xfrm>
            <a:off x="-1052437" y="2027392"/>
            <a:ext cx="4284089" cy="4504402"/>
            <a:chOff x="-1059950" y="251654"/>
            <a:chExt cx="4284089" cy="4504402"/>
          </a:xfrm>
        </p:grpSpPr>
        <p:grpSp>
          <p:nvGrpSpPr>
            <p:cNvPr id="606" name="Google Shape;606;p39"/>
            <p:cNvGrpSpPr/>
            <p:nvPr/>
          </p:nvGrpSpPr>
          <p:grpSpPr>
            <a:xfrm rot="8415650">
              <a:off x="-53320" y="518925"/>
              <a:ext cx="2270829" cy="3969861"/>
              <a:chOff x="2177025" y="1164850"/>
              <a:chExt cx="822275" cy="1437500"/>
            </a:xfrm>
          </p:grpSpPr>
          <p:sp>
            <p:nvSpPr>
              <p:cNvPr id="607" name="Google Shape;607;p39"/>
              <p:cNvSpPr/>
              <p:nvPr/>
            </p:nvSpPr>
            <p:spPr>
              <a:xfrm>
                <a:off x="2368775" y="2227025"/>
                <a:ext cx="129650" cy="254475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10179" extrusionOk="0">
                    <a:moveTo>
                      <a:pt x="4770" y="1"/>
                    </a:moveTo>
                    <a:cubicBezTo>
                      <a:pt x="4633" y="1"/>
                      <a:pt x="4503" y="79"/>
                      <a:pt x="4446" y="212"/>
                    </a:cubicBezTo>
                    <a:lnTo>
                      <a:pt x="79" y="9660"/>
                    </a:lnTo>
                    <a:cubicBezTo>
                      <a:pt x="0" y="9843"/>
                      <a:pt x="79" y="10059"/>
                      <a:pt x="262" y="10144"/>
                    </a:cubicBezTo>
                    <a:cubicBezTo>
                      <a:pt x="310" y="10167"/>
                      <a:pt x="361" y="10178"/>
                      <a:pt x="412" y="10178"/>
                    </a:cubicBezTo>
                    <a:cubicBezTo>
                      <a:pt x="546" y="10178"/>
                      <a:pt x="677" y="10100"/>
                      <a:pt x="739" y="9967"/>
                    </a:cubicBezTo>
                    <a:lnTo>
                      <a:pt x="5100" y="519"/>
                    </a:lnTo>
                    <a:cubicBezTo>
                      <a:pt x="5185" y="336"/>
                      <a:pt x="5107" y="120"/>
                      <a:pt x="4924" y="35"/>
                    </a:cubicBezTo>
                    <a:cubicBezTo>
                      <a:pt x="4874" y="12"/>
                      <a:pt x="4821" y="1"/>
                      <a:pt x="47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9"/>
              <p:cNvSpPr/>
              <p:nvPr/>
            </p:nvSpPr>
            <p:spPr>
              <a:xfrm>
                <a:off x="2457700" y="1164850"/>
                <a:ext cx="541600" cy="1101150"/>
              </a:xfrm>
              <a:custGeom>
                <a:avLst/>
                <a:gdLst/>
                <a:ahLst/>
                <a:cxnLst/>
                <a:rect l="l" t="t" r="r" b="b"/>
                <a:pathLst>
                  <a:path w="21664" h="44046" extrusionOk="0">
                    <a:moveTo>
                      <a:pt x="20545" y="1"/>
                    </a:moveTo>
                    <a:cubicBezTo>
                      <a:pt x="20174" y="1"/>
                      <a:pt x="19818" y="212"/>
                      <a:pt x="19656" y="570"/>
                    </a:cubicBezTo>
                    <a:lnTo>
                      <a:pt x="229" y="42653"/>
                    </a:lnTo>
                    <a:cubicBezTo>
                      <a:pt x="0" y="43143"/>
                      <a:pt x="216" y="43732"/>
                      <a:pt x="706" y="43954"/>
                    </a:cubicBezTo>
                    <a:cubicBezTo>
                      <a:pt x="839" y="44016"/>
                      <a:pt x="979" y="44046"/>
                      <a:pt x="1117" y="44046"/>
                    </a:cubicBezTo>
                    <a:cubicBezTo>
                      <a:pt x="1487" y="44046"/>
                      <a:pt x="1841" y="43834"/>
                      <a:pt x="2008" y="43477"/>
                    </a:cubicBezTo>
                    <a:lnTo>
                      <a:pt x="21434" y="1394"/>
                    </a:lnTo>
                    <a:cubicBezTo>
                      <a:pt x="21663" y="903"/>
                      <a:pt x="21447" y="315"/>
                      <a:pt x="20957" y="92"/>
                    </a:cubicBezTo>
                    <a:cubicBezTo>
                      <a:pt x="20824" y="30"/>
                      <a:pt x="20683" y="1"/>
                      <a:pt x="20545" y="1"/>
                    </a:cubicBezTo>
                    <a:close/>
                  </a:path>
                </a:pathLst>
              </a:custGeom>
              <a:solidFill>
                <a:srgbClr val="4A60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9"/>
              <p:cNvSpPr/>
              <p:nvPr/>
            </p:nvSpPr>
            <p:spPr>
              <a:xfrm>
                <a:off x="2491200" y="1846200"/>
                <a:ext cx="194400" cy="345425"/>
              </a:xfrm>
              <a:custGeom>
                <a:avLst/>
                <a:gdLst/>
                <a:ahLst/>
                <a:cxnLst/>
                <a:rect l="l" t="t" r="r" b="b"/>
                <a:pathLst>
                  <a:path w="7776" h="13817" extrusionOk="0">
                    <a:moveTo>
                      <a:pt x="5997" y="0"/>
                    </a:moveTo>
                    <a:lnTo>
                      <a:pt x="1" y="12993"/>
                    </a:lnTo>
                    <a:lnTo>
                      <a:pt x="1779" y="13817"/>
                    </a:lnTo>
                    <a:lnTo>
                      <a:pt x="7775" y="818"/>
                    </a:lnTo>
                    <a:lnTo>
                      <a:pt x="5997" y="0"/>
                    </a:lnTo>
                    <a:close/>
                  </a:path>
                </a:pathLst>
              </a:custGeom>
              <a:solidFill>
                <a:srgbClr val="1A2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9"/>
              <p:cNvSpPr/>
              <p:nvPr/>
            </p:nvSpPr>
            <p:spPr>
              <a:xfrm>
                <a:off x="2536800" y="1945100"/>
                <a:ext cx="103175" cy="14747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5899" extrusionOk="0">
                    <a:moveTo>
                      <a:pt x="2348" y="0"/>
                    </a:moveTo>
                    <a:lnTo>
                      <a:pt x="1" y="5081"/>
                    </a:lnTo>
                    <a:lnTo>
                      <a:pt x="1779" y="5898"/>
                    </a:lnTo>
                    <a:lnTo>
                      <a:pt x="4127" y="824"/>
                    </a:lnTo>
                    <a:lnTo>
                      <a:pt x="2348" y="0"/>
                    </a:lnTo>
                    <a:close/>
                  </a:path>
                </a:pathLst>
              </a:custGeom>
              <a:solidFill>
                <a:srgbClr val="1C0D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9"/>
              <p:cNvSpPr/>
              <p:nvPr/>
            </p:nvSpPr>
            <p:spPr>
              <a:xfrm>
                <a:off x="2482700" y="1217775"/>
                <a:ext cx="487650" cy="1029525"/>
              </a:xfrm>
              <a:custGeom>
                <a:avLst/>
                <a:gdLst/>
                <a:ahLst/>
                <a:cxnLst/>
                <a:rect l="l" t="t" r="r" b="b"/>
                <a:pathLst>
                  <a:path w="19506" h="41181" extrusionOk="0">
                    <a:moveTo>
                      <a:pt x="19090" y="1"/>
                    </a:moveTo>
                    <a:cubicBezTo>
                      <a:pt x="18953" y="1"/>
                      <a:pt x="18822" y="79"/>
                      <a:pt x="18760" y="212"/>
                    </a:cubicBezTo>
                    <a:lnTo>
                      <a:pt x="86" y="40667"/>
                    </a:lnTo>
                    <a:cubicBezTo>
                      <a:pt x="1" y="40850"/>
                      <a:pt x="86" y="41066"/>
                      <a:pt x="262" y="41151"/>
                    </a:cubicBezTo>
                    <a:cubicBezTo>
                      <a:pt x="310" y="41171"/>
                      <a:pt x="360" y="41181"/>
                      <a:pt x="410" y="41181"/>
                    </a:cubicBezTo>
                    <a:cubicBezTo>
                      <a:pt x="549" y="41181"/>
                      <a:pt x="683" y="41103"/>
                      <a:pt x="746" y="40967"/>
                    </a:cubicBezTo>
                    <a:lnTo>
                      <a:pt x="19421" y="519"/>
                    </a:lnTo>
                    <a:cubicBezTo>
                      <a:pt x="19506" y="336"/>
                      <a:pt x="19427" y="120"/>
                      <a:pt x="19244" y="35"/>
                    </a:cubicBezTo>
                    <a:cubicBezTo>
                      <a:pt x="19194" y="12"/>
                      <a:pt x="19142" y="1"/>
                      <a:pt x="19090" y="1"/>
                    </a:cubicBezTo>
                    <a:close/>
                  </a:path>
                </a:pathLst>
              </a:custGeom>
              <a:solidFill>
                <a:srgbClr val="FFFFFF">
                  <a:alpha val="587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9"/>
              <p:cNvSpPr/>
              <p:nvPr/>
            </p:nvSpPr>
            <p:spPr>
              <a:xfrm>
                <a:off x="2177025" y="2387075"/>
                <a:ext cx="245375" cy="215275"/>
              </a:xfrm>
              <a:custGeom>
                <a:avLst/>
                <a:gdLst/>
                <a:ahLst/>
                <a:cxnLst/>
                <a:rect l="l" t="t" r="r" b="b"/>
                <a:pathLst>
                  <a:path w="9815" h="8611" extrusionOk="0">
                    <a:moveTo>
                      <a:pt x="4904" y="1"/>
                    </a:moveTo>
                    <a:cubicBezTo>
                      <a:pt x="3279" y="1"/>
                      <a:pt x="1725" y="927"/>
                      <a:pt x="1001" y="2500"/>
                    </a:cubicBezTo>
                    <a:cubicBezTo>
                      <a:pt x="0" y="4664"/>
                      <a:pt x="942" y="7221"/>
                      <a:pt x="3106" y="8214"/>
                    </a:cubicBezTo>
                    <a:cubicBezTo>
                      <a:pt x="3689" y="8483"/>
                      <a:pt x="4302" y="8610"/>
                      <a:pt x="4905" y="8610"/>
                    </a:cubicBezTo>
                    <a:cubicBezTo>
                      <a:pt x="6532" y="8610"/>
                      <a:pt x="8089" y="7683"/>
                      <a:pt x="8814" y="6109"/>
                    </a:cubicBezTo>
                    <a:cubicBezTo>
                      <a:pt x="9815" y="3951"/>
                      <a:pt x="8867" y="1395"/>
                      <a:pt x="6709" y="401"/>
                    </a:cubicBezTo>
                    <a:cubicBezTo>
                      <a:pt x="6123" y="129"/>
                      <a:pt x="5509" y="1"/>
                      <a:pt x="4904" y="1"/>
                    </a:cubicBezTo>
                    <a:close/>
                  </a:path>
                </a:pathLst>
              </a:custGeom>
              <a:solidFill>
                <a:srgbClr val="4A60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9"/>
              <p:cNvSpPr/>
              <p:nvPr/>
            </p:nvSpPr>
            <p:spPr>
              <a:xfrm>
                <a:off x="2191075" y="2399375"/>
                <a:ext cx="217275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8691" h="7630" extrusionOk="0">
                    <a:moveTo>
                      <a:pt x="4344" y="1"/>
                    </a:moveTo>
                    <a:cubicBezTo>
                      <a:pt x="2903" y="1"/>
                      <a:pt x="1527" y="820"/>
                      <a:pt x="883" y="2217"/>
                    </a:cubicBezTo>
                    <a:cubicBezTo>
                      <a:pt x="0" y="4126"/>
                      <a:pt x="831" y="6395"/>
                      <a:pt x="2747" y="7278"/>
                    </a:cubicBezTo>
                    <a:cubicBezTo>
                      <a:pt x="3263" y="7517"/>
                      <a:pt x="3806" y="7630"/>
                      <a:pt x="4340" y="7630"/>
                    </a:cubicBezTo>
                    <a:cubicBezTo>
                      <a:pt x="5782" y="7630"/>
                      <a:pt x="7164" y="6807"/>
                      <a:pt x="7808" y="5414"/>
                    </a:cubicBezTo>
                    <a:cubicBezTo>
                      <a:pt x="8690" y="3498"/>
                      <a:pt x="7854" y="1236"/>
                      <a:pt x="5944" y="353"/>
                    </a:cubicBezTo>
                    <a:cubicBezTo>
                      <a:pt x="5425" y="114"/>
                      <a:pt x="4880" y="1"/>
                      <a:pt x="4344" y="1"/>
                    </a:cubicBezTo>
                    <a:close/>
                  </a:path>
                </a:pathLst>
              </a:custGeom>
              <a:solidFill>
                <a:srgbClr val="E4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4" name="Google Shape;614;p39"/>
            <p:cNvSpPr/>
            <p:nvPr/>
          </p:nvSpPr>
          <p:spPr>
            <a:xfrm rot="-1384007">
              <a:off x="380580" y="570323"/>
              <a:ext cx="200782" cy="212767"/>
            </a:xfrm>
            <a:custGeom>
              <a:avLst/>
              <a:gdLst/>
              <a:ahLst/>
              <a:cxnLst/>
              <a:rect l="l" t="t" r="r" b="b"/>
              <a:pathLst>
                <a:path w="4213" h="4465" extrusionOk="0">
                  <a:moveTo>
                    <a:pt x="2750" y="0"/>
                  </a:moveTo>
                  <a:cubicBezTo>
                    <a:pt x="2309" y="0"/>
                    <a:pt x="1784" y="236"/>
                    <a:pt x="1204" y="837"/>
                  </a:cubicBezTo>
                  <a:cubicBezTo>
                    <a:pt x="92" y="1995"/>
                    <a:pt x="1" y="3852"/>
                    <a:pt x="1204" y="4368"/>
                  </a:cubicBezTo>
                  <a:cubicBezTo>
                    <a:pt x="1357" y="4434"/>
                    <a:pt x="1515" y="4464"/>
                    <a:pt x="1676" y="4464"/>
                  </a:cubicBezTo>
                  <a:cubicBezTo>
                    <a:pt x="2784" y="4464"/>
                    <a:pt x="4000" y="3038"/>
                    <a:pt x="4120" y="1897"/>
                  </a:cubicBezTo>
                  <a:cubicBezTo>
                    <a:pt x="4213" y="1018"/>
                    <a:pt x="3665" y="0"/>
                    <a:pt x="2750" y="0"/>
                  </a:cubicBezTo>
                  <a:close/>
                </a:path>
              </a:pathLst>
            </a:custGeom>
            <a:solidFill>
              <a:srgbClr val="FFFFFF">
                <a:alpha val="587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5" name="Google Shape;615;p39"/>
          <p:cNvSpPr/>
          <p:nvPr/>
        </p:nvSpPr>
        <p:spPr>
          <a:xfrm>
            <a:off x="6951325" y="4231413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9"/>
          <p:cNvSpPr/>
          <p:nvPr/>
        </p:nvSpPr>
        <p:spPr>
          <a:xfrm>
            <a:off x="7161025" y="2877688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9"/>
          <p:cNvSpPr/>
          <p:nvPr/>
        </p:nvSpPr>
        <p:spPr>
          <a:xfrm>
            <a:off x="6374725" y="1975175"/>
            <a:ext cx="497950" cy="497950"/>
          </a:xfrm>
          <a:custGeom>
            <a:avLst/>
            <a:gdLst/>
            <a:ahLst/>
            <a:cxnLst/>
            <a:rect l="l" t="t" r="r" b="b"/>
            <a:pathLst>
              <a:path w="19918" h="19918" extrusionOk="0">
                <a:moveTo>
                  <a:pt x="6853" y="0"/>
                </a:moveTo>
                <a:lnTo>
                  <a:pt x="6853" y="6853"/>
                </a:lnTo>
                <a:lnTo>
                  <a:pt x="0" y="6853"/>
                </a:lnTo>
                <a:lnTo>
                  <a:pt x="0" y="13064"/>
                </a:lnTo>
                <a:lnTo>
                  <a:pt x="6853" y="13064"/>
                </a:lnTo>
                <a:lnTo>
                  <a:pt x="6853" y="19917"/>
                </a:lnTo>
                <a:lnTo>
                  <a:pt x="13065" y="19917"/>
                </a:lnTo>
                <a:lnTo>
                  <a:pt x="13065" y="13064"/>
                </a:lnTo>
                <a:lnTo>
                  <a:pt x="19917" y="13064"/>
                </a:lnTo>
                <a:lnTo>
                  <a:pt x="19917" y="6853"/>
                </a:lnTo>
                <a:lnTo>
                  <a:pt x="13065" y="6853"/>
                </a:lnTo>
                <a:lnTo>
                  <a:pt x="13065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9"/>
          <p:cNvSpPr/>
          <p:nvPr/>
        </p:nvSpPr>
        <p:spPr>
          <a:xfrm>
            <a:off x="2481750" y="1777388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50EA0-071D-83A6-6263-703134DBC240}"/>
              </a:ext>
            </a:extLst>
          </p:cNvPr>
          <p:cNvSpPr txBox="1"/>
          <p:nvPr/>
        </p:nvSpPr>
        <p:spPr>
          <a:xfrm>
            <a:off x="3224460" y="1115668"/>
            <a:ext cx="30970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الخلايا الجذعية من الأسنان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0"/>
          <p:cNvSpPr txBox="1">
            <a:spLocks noGrp="1"/>
          </p:cNvSpPr>
          <p:nvPr>
            <p:ph type="body" idx="1"/>
          </p:nvPr>
        </p:nvSpPr>
        <p:spPr>
          <a:xfrm>
            <a:off x="3931200" y="1882825"/>
            <a:ext cx="4301400" cy="29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just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 dirty="0">
                <a:latin typeface="Dubai" panose="020B0503030403030204" pitchFamily="34" charset="-78"/>
                <a:cs typeface="Dubai" panose="020B0503030403030204" pitchFamily="34" charset="-78"/>
              </a:rPr>
              <a:t>قابلة للتكاثر بسرعة</a:t>
            </a:r>
            <a:endParaRPr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457200" lvl="0" indent="-298450" algn="just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 dirty="0">
                <a:latin typeface="Dubai" panose="020B0503030403030204" pitchFamily="34" charset="-78"/>
                <a:cs typeface="Dubai" panose="020B0503030403030204" pitchFamily="34" charset="-78"/>
              </a:rPr>
              <a:t>لديها القدرة على التحول إلى عدة أنواع من الخلايا مثل:</a:t>
            </a:r>
            <a:endParaRPr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914400" lvl="1" indent="-298450" algn="just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○"/>
            </a:pPr>
            <a:r>
              <a:rPr lang="en" dirty="0">
                <a:latin typeface="Dubai" panose="020B0503030403030204" pitchFamily="34" charset="-78"/>
                <a:cs typeface="Dubai" panose="020B0503030403030204" pitchFamily="34" charset="-78"/>
              </a:rPr>
              <a:t>خلايا عصبية</a:t>
            </a:r>
            <a:endParaRPr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914400" lvl="1" indent="-298450" algn="just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○"/>
            </a:pPr>
            <a:r>
              <a:rPr lang="en" dirty="0">
                <a:latin typeface="Dubai" panose="020B0503030403030204" pitchFamily="34" charset="-78"/>
                <a:cs typeface="Dubai" panose="020B0503030403030204" pitchFamily="34" charset="-78"/>
              </a:rPr>
              <a:t>خلايا عظمية</a:t>
            </a:r>
            <a:endParaRPr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914400" lvl="1" indent="-298450" algn="just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○"/>
            </a:pPr>
            <a:r>
              <a:rPr lang="en" dirty="0">
                <a:latin typeface="Dubai" panose="020B0503030403030204" pitchFamily="34" charset="-78"/>
                <a:cs typeface="Dubai" panose="020B0503030403030204" pitchFamily="34" charset="-78"/>
              </a:rPr>
              <a:t>خلايا عضلية</a:t>
            </a:r>
            <a:endParaRPr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457200" lvl="0" indent="-298450" algn="just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Char char="●"/>
            </a:pPr>
            <a:r>
              <a:rPr lang="en" dirty="0">
                <a:latin typeface="Dubai" panose="020B0503030403030204" pitchFamily="34" charset="-78"/>
                <a:cs typeface="Dubai" panose="020B0503030403030204" pitchFamily="34" charset="-78"/>
              </a:rPr>
              <a:t>تُعد أكثر أماناً من بعض الخلايا الجذعية الأخرى لأنها تأتي من جسم الشخص نفسه.</a:t>
            </a:r>
            <a:endParaRPr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624" name="Google Shape;624;p40" title="dentistry-oraldisorders-therapy39-g001.gif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691" r="11242" b="-1947"/>
          <a:stretch/>
        </p:blipFill>
        <p:spPr>
          <a:xfrm>
            <a:off x="794625" y="1285475"/>
            <a:ext cx="2875200" cy="2875200"/>
          </a:xfrm>
          <a:prstGeom prst="ellipse">
            <a:avLst/>
          </a:prstGeom>
        </p:spPr>
      </p:pic>
      <p:sp>
        <p:nvSpPr>
          <p:cNvPr id="627" name="Google Shape;627;p40"/>
          <p:cNvSpPr/>
          <p:nvPr/>
        </p:nvSpPr>
        <p:spPr>
          <a:xfrm>
            <a:off x="1205022" y="3375930"/>
            <a:ext cx="141101" cy="14110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40"/>
          <p:cNvSpPr/>
          <p:nvPr/>
        </p:nvSpPr>
        <p:spPr>
          <a:xfrm>
            <a:off x="1843258" y="4394947"/>
            <a:ext cx="106791" cy="10679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40"/>
          <p:cNvSpPr/>
          <p:nvPr/>
        </p:nvSpPr>
        <p:spPr>
          <a:xfrm>
            <a:off x="659833" y="3325997"/>
            <a:ext cx="106791" cy="10679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40"/>
          <p:cNvSpPr/>
          <p:nvPr/>
        </p:nvSpPr>
        <p:spPr>
          <a:xfrm>
            <a:off x="7986475" y="442650"/>
            <a:ext cx="497950" cy="497950"/>
          </a:xfrm>
          <a:custGeom>
            <a:avLst/>
            <a:gdLst/>
            <a:ahLst/>
            <a:cxnLst/>
            <a:rect l="l" t="t" r="r" b="b"/>
            <a:pathLst>
              <a:path w="19918" h="19918" extrusionOk="0">
                <a:moveTo>
                  <a:pt x="6853" y="0"/>
                </a:moveTo>
                <a:lnTo>
                  <a:pt x="6853" y="6853"/>
                </a:lnTo>
                <a:lnTo>
                  <a:pt x="0" y="6853"/>
                </a:lnTo>
                <a:lnTo>
                  <a:pt x="0" y="13064"/>
                </a:lnTo>
                <a:lnTo>
                  <a:pt x="6853" y="13064"/>
                </a:lnTo>
                <a:lnTo>
                  <a:pt x="6853" y="19917"/>
                </a:lnTo>
                <a:lnTo>
                  <a:pt x="13065" y="19917"/>
                </a:lnTo>
                <a:lnTo>
                  <a:pt x="13065" y="13064"/>
                </a:lnTo>
                <a:lnTo>
                  <a:pt x="19917" y="13064"/>
                </a:lnTo>
                <a:lnTo>
                  <a:pt x="19917" y="6853"/>
                </a:lnTo>
                <a:lnTo>
                  <a:pt x="13065" y="6853"/>
                </a:lnTo>
                <a:lnTo>
                  <a:pt x="13065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40"/>
          <p:cNvSpPr/>
          <p:nvPr/>
        </p:nvSpPr>
        <p:spPr>
          <a:xfrm>
            <a:off x="1774038" y="76800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40"/>
          <p:cNvSpPr/>
          <p:nvPr/>
        </p:nvSpPr>
        <p:spPr>
          <a:xfrm>
            <a:off x="3178475" y="46645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40"/>
          <p:cNvSpPr/>
          <p:nvPr/>
        </p:nvSpPr>
        <p:spPr>
          <a:xfrm>
            <a:off x="3536225" y="436335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40"/>
          <p:cNvSpPr/>
          <p:nvPr/>
        </p:nvSpPr>
        <p:spPr>
          <a:xfrm>
            <a:off x="8628125" y="313070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0239AE-FFE8-ACE6-387E-669BAADA4DBE}"/>
              </a:ext>
            </a:extLst>
          </p:cNvPr>
          <p:cNvSpPr txBox="1"/>
          <p:nvPr/>
        </p:nvSpPr>
        <p:spPr>
          <a:xfrm>
            <a:off x="3326135" y="228892"/>
            <a:ext cx="49064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خصائص الخلايا الجذعية</a:t>
            </a:r>
          </a:p>
          <a:p>
            <a:pPr algn="r"/>
            <a:r>
              <a:rPr lang="ar-JO" sz="40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من الأسنان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3184C5-6BA7-B7A0-2C0D-E33DB21C10D3}"/>
              </a:ext>
            </a:extLst>
          </p:cNvPr>
          <p:cNvSpPr txBox="1"/>
          <p:nvPr/>
        </p:nvSpPr>
        <p:spPr>
          <a:xfrm>
            <a:off x="5523912" y="1535256"/>
            <a:ext cx="2607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>
                <a:solidFill>
                  <a:schemeClr val="accen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مميزات تجعلها مهمة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41"/>
          <p:cNvSpPr txBox="1">
            <a:spLocks noGrp="1"/>
          </p:cNvSpPr>
          <p:nvPr>
            <p:ph type="subTitle" idx="1"/>
          </p:nvPr>
        </p:nvSpPr>
        <p:spPr>
          <a:xfrm>
            <a:off x="2208343" y="1862161"/>
            <a:ext cx="4763700" cy="24210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latin typeface="Dubai" panose="020B0503030403030204" pitchFamily="34" charset="-78"/>
                <a:cs typeface="Dubai" panose="020B0503030403030204" pitchFamily="34" charset="-78"/>
              </a:rPr>
              <a:t>أسهل في الاستخراج من الخلايا الجذعية من نخاع العظم.</a:t>
            </a:r>
            <a:br>
              <a:rPr lang="en" dirty="0">
                <a:latin typeface="Dubai" panose="020B0503030403030204" pitchFamily="34" charset="-78"/>
                <a:cs typeface="Dubai" panose="020B0503030403030204" pitchFamily="34" charset="-78"/>
              </a:rPr>
            </a:br>
            <a:endParaRPr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latin typeface="Dubai" panose="020B0503030403030204" pitchFamily="34" charset="-78"/>
                <a:cs typeface="Dubai" panose="020B0503030403030204" pitchFamily="34" charset="-78"/>
              </a:rPr>
              <a:t>أقل </a:t>
            </a:r>
            <a:r>
              <a:rPr lang="ar-JO" dirty="0">
                <a:latin typeface="Dubai" panose="020B0503030403030204" pitchFamily="34" charset="-78"/>
                <a:cs typeface="Dubai" panose="020B0503030403030204" pitchFamily="34" charset="-78"/>
              </a:rPr>
              <a:t>تعقيد </a:t>
            </a:r>
            <a:r>
              <a:rPr lang="en" dirty="0">
                <a:latin typeface="Dubai" panose="020B0503030403030204" pitchFamily="34" charset="-78"/>
                <a:cs typeface="Dubai" panose="020B0503030403030204" pitchFamily="34" charset="-78"/>
              </a:rPr>
              <a:t>من الخلايا الجنينية.</a:t>
            </a:r>
            <a:br>
              <a:rPr lang="en" dirty="0">
                <a:latin typeface="Dubai" panose="020B0503030403030204" pitchFamily="34" charset="-78"/>
                <a:cs typeface="Dubai" panose="020B0503030403030204" pitchFamily="34" charset="-78"/>
              </a:rPr>
            </a:br>
            <a:endParaRPr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latin typeface="Dubai" panose="020B0503030403030204" pitchFamily="34" charset="-78"/>
                <a:cs typeface="Dubai" panose="020B0503030403030204" pitchFamily="34" charset="-78"/>
              </a:rPr>
              <a:t>خطورة الرفض المناعي أقل لأنها مأخوذة من الشخص نفسه.</a:t>
            </a:r>
            <a:br>
              <a:rPr lang="en" dirty="0">
                <a:latin typeface="Dubai" panose="020B0503030403030204" pitchFamily="34" charset="-78"/>
                <a:cs typeface="Dubai" panose="020B0503030403030204" pitchFamily="34" charset="-78"/>
              </a:rPr>
            </a:br>
            <a:endParaRPr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latin typeface="Dubai" panose="020B0503030403030204" pitchFamily="34" charset="-78"/>
                <a:cs typeface="Dubai" panose="020B0503030403030204" pitchFamily="34" charset="-78"/>
              </a:rPr>
              <a:t>ولكن قدرتها على التخصص قد تكون أقل من الخلايا الجنينية.</a:t>
            </a:r>
            <a:endParaRPr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641" name="Google Shape;641;p41"/>
          <p:cNvGrpSpPr/>
          <p:nvPr/>
        </p:nvGrpSpPr>
        <p:grpSpPr>
          <a:xfrm rot="-1112776" flipH="1">
            <a:off x="6939560" y="579346"/>
            <a:ext cx="2524214" cy="3923132"/>
            <a:chOff x="3043225" y="2986550"/>
            <a:chExt cx="833725" cy="1295775"/>
          </a:xfrm>
        </p:grpSpPr>
        <p:sp>
          <p:nvSpPr>
            <p:cNvPr id="642" name="Google Shape;642;p41"/>
            <p:cNvSpPr/>
            <p:nvPr/>
          </p:nvSpPr>
          <p:spPr>
            <a:xfrm>
              <a:off x="3043225" y="2986550"/>
              <a:ext cx="167100" cy="212850"/>
            </a:xfrm>
            <a:custGeom>
              <a:avLst/>
              <a:gdLst/>
              <a:ahLst/>
              <a:cxnLst/>
              <a:rect l="l" t="t" r="r" b="b"/>
              <a:pathLst>
                <a:path w="6684" h="8514" extrusionOk="0">
                  <a:moveTo>
                    <a:pt x="5205" y="6440"/>
                  </a:moveTo>
                  <a:cubicBezTo>
                    <a:pt x="5205" y="6440"/>
                    <a:pt x="5205" y="6440"/>
                    <a:pt x="5206" y="6441"/>
                  </a:cubicBezTo>
                  <a:lnTo>
                    <a:pt x="5206" y="6443"/>
                  </a:lnTo>
                  <a:lnTo>
                    <a:pt x="5206" y="6443"/>
                  </a:lnTo>
                  <a:cubicBezTo>
                    <a:pt x="5205" y="6441"/>
                    <a:pt x="5204" y="6440"/>
                    <a:pt x="5205" y="6440"/>
                  </a:cubicBezTo>
                  <a:close/>
                  <a:moveTo>
                    <a:pt x="2891" y="0"/>
                  </a:moveTo>
                  <a:cubicBezTo>
                    <a:pt x="2891" y="0"/>
                    <a:pt x="2715" y="138"/>
                    <a:pt x="2427" y="386"/>
                  </a:cubicBezTo>
                  <a:cubicBezTo>
                    <a:pt x="2139" y="641"/>
                    <a:pt x="1740" y="1014"/>
                    <a:pt x="1302" y="1511"/>
                  </a:cubicBezTo>
                  <a:cubicBezTo>
                    <a:pt x="1086" y="1759"/>
                    <a:pt x="858" y="2040"/>
                    <a:pt x="648" y="2354"/>
                  </a:cubicBezTo>
                  <a:cubicBezTo>
                    <a:pt x="439" y="2675"/>
                    <a:pt x="243" y="3034"/>
                    <a:pt x="112" y="3440"/>
                  </a:cubicBezTo>
                  <a:cubicBezTo>
                    <a:pt x="53" y="3642"/>
                    <a:pt x="8" y="3865"/>
                    <a:pt x="8" y="4094"/>
                  </a:cubicBezTo>
                  <a:cubicBezTo>
                    <a:pt x="1" y="4205"/>
                    <a:pt x="21" y="4329"/>
                    <a:pt x="40" y="4440"/>
                  </a:cubicBezTo>
                  <a:lnTo>
                    <a:pt x="73" y="4597"/>
                  </a:lnTo>
                  <a:lnTo>
                    <a:pt x="79" y="4604"/>
                  </a:lnTo>
                  <a:lnTo>
                    <a:pt x="79" y="4617"/>
                  </a:lnTo>
                  <a:lnTo>
                    <a:pt x="86" y="4630"/>
                  </a:lnTo>
                  <a:lnTo>
                    <a:pt x="93" y="4649"/>
                  </a:lnTo>
                  <a:lnTo>
                    <a:pt x="106" y="4689"/>
                  </a:lnTo>
                  <a:lnTo>
                    <a:pt x="132" y="4767"/>
                  </a:lnTo>
                  <a:cubicBezTo>
                    <a:pt x="204" y="4976"/>
                    <a:pt x="315" y="5186"/>
                    <a:pt x="452" y="5382"/>
                  </a:cubicBezTo>
                  <a:cubicBezTo>
                    <a:pt x="589" y="5571"/>
                    <a:pt x="773" y="5735"/>
                    <a:pt x="975" y="5866"/>
                  </a:cubicBezTo>
                  <a:cubicBezTo>
                    <a:pt x="1178" y="5996"/>
                    <a:pt x="1413" y="6068"/>
                    <a:pt x="1636" y="6127"/>
                  </a:cubicBezTo>
                  <a:cubicBezTo>
                    <a:pt x="1865" y="6179"/>
                    <a:pt x="2093" y="6199"/>
                    <a:pt x="2316" y="6212"/>
                  </a:cubicBezTo>
                  <a:cubicBezTo>
                    <a:pt x="2410" y="6218"/>
                    <a:pt x="2504" y="6220"/>
                    <a:pt x="2597" y="6220"/>
                  </a:cubicBezTo>
                  <a:cubicBezTo>
                    <a:pt x="2724" y="6220"/>
                    <a:pt x="2849" y="6216"/>
                    <a:pt x="2970" y="6212"/>
                  </a:cubicBezTo>
                  <a:cubicBezTo>
                    <a:pt x="3179" y="6199"/>
                    <a:pt x="3388" y="6192"/>
                    <a:pt x="3591" y="6179"/>
                  </a:cubicBezTo>
                  <a:cubicBezTo>
                    <a:pt x="3769" y="6174"/>
                    <a:pt x="3946" y="6168"/>
                    <a:pt x="4117" y="6168"/>
                  </a:cubicBezTo>
                  <a:cubicBezTo>
                    <a:pt x="4329" y="6168"/>
                    <a:pt x="4531" y="6177"/>
                    <a:pt x="4715" y="6206"/>
                  </a:cubicBezTo>
                  <a:cubicBezTo>
                    <a:pt x="4885" y="6232"/>
                    <a:pt x="5029" y="6284"/>
                    <a:pt x="5121" y="6356"/>
                  </a:cubicBezTo>
                  <a:cubicBezTo>
                    <a:pt x="5134" y="6362"/>
                    <a:pt x="5140" y="6369"/>
                    <a:pt x="5147" y="6376"/>
                  </a:cubicBezTo>
                  <a:lnTo>
                    <a:pt x="5154" y="6382"/>
                  </a:lnTo>
                  <a:lnTo>
                    <a:pt x="5167" y="6395"/>
                  </a:lnTo>
                  <a:lnTo>
                    <a:pt x="5186" y="6421"/>
                  </a:lnTo>
                  <a:lnTo>
                    <a:pt x="5206" y="6447"/>
                  </a:lnTo>
                  <a:lnTo>
                    <a:pt x="5219" y="6461"/>
                  </a:lnTo>
                  <a:lnTo>
                    <a:pt x="5252" y="6513"/>
                  </a:lnTo>
                  <a:cubicBezTo>
                    <a:pt x="5297" y="6585"/>
                    <a:pt x="5343" y="6657"/>
                    <a:pt x="5389" y="6722"/>
                  </a:cubicBezTo>
                  <a:cubicBezTo>
                    <a:pt x="5572" y="6997"/>
                    <a:pt x="5742" y="7245"/>
                    <a:pt x="5892" y="7461"/>
                  </a:cubicBezTo>
                  <a:cubicBezTo>
                    <a:pt x="6043" y="7683"/>
                    <a:pt x="6180" y="7873"/>
                    <a:pt x="6291" y="8030"/>
                  </a:cubicBezTo>
                  <a:cubicBezTo>
                    <a:pt x="6514" y="8337"/>
                    <a:pt x="6651" y="8514"/>
                    <a:pt x="6651" y="8514"/>
                  </a:cubicBezTo>
                  <a:lnTo>
                    <a:pt x="6684" y="8494"/>
                  </a:lnTo>
                  <a:cubicBezTo>
                    <a:pt x="6684" y="8494"/>
                    <a:pt x="6599" y="8291"/>
                    <a:pt x="6422" y="7945"/>
                  </a:cubicBezTo>
                  <a:cubicBezTo>
                    <a:pt x="6337" y="7775"/>
                    <a:pt x="6232" y="7566"/>
                    <a:pt x="6108" y="7330"/>
                  </a:cubicBezTo>
                  <a:cubicBezTo>
                    <a:pt x="5984" y="7095"/>
                    <a:pt x="5847" y="6827"/>
                    <a:pt x="5690" y="6546"/>
                  </a:cubicBezTo>
                  <a:cubicBezTo>
                    <a:pt x="5650" y="6474"/>
                    <a:pt x="5611" y="6395"/>
                    <a:pt x="5565" y="6323"/>
                  </a:cubicBezTo>
                  <a:lnTo>
                    <a:pt x="5539" y="6264"/>
                  </a:lnTo>
                  <a:lnTo>
                    <a:pt x="5526" y="6251"/>
                  </a:lnTo>
                  <a:lnTo>
                    <a:pt x="5526" y="6245"/>
                  </a:lnTo>
                  <a:lnTo>
                    <a:pt x="5513" y="6225"/>
                  </a:lnTo>
                  <a:lnTo>
                    <a:pt x="5494" y="6199"/>
                  </a:lnTo>
                  <a:lnTo>
                    <a:pt x="5480" y="6173"/>
                  </a:lnTo>
                  <a:lnTo>
                    <a:pt x="5467" y="6160"/>
                  </a:lnTo>
                  <a:lnTo>
                    <a:pt x="5454" y="6140"/>
                  </a:lnTo>
                  <a:cubicBezTo>
                    <a:pt x="5435" y="6114"/>
                    <a:pt x="5409" y="6088"/>
                    <a:pt x="5389" y="6068"/>
                  </a:cubicBezTo>
                  <a:cubicBezTo>
                    <a:pt x="5212" y="5905"/>
                    <a:pt x="4997" y="5833"/>
                    <a:pt x="4800" y="5787"/>
                  </a:cubicBezTo>
                  <a:cubicBezTo>
                    <a:pt x="4543" y="5733"/>
                    <a:pt x="4286" y="5719"/>
                    <a:pt x="4025" y="5719"/>
                  </a:cubicBezTo>
                  <a:cubicBezTo>
                    <a:pt x="3875" y="5719"/>
                    <a:pt x="3724" y="5723"/>
                    <a:pt x="3571" y="5728"/>
                  </a:cubicBezTo>
                  <a:cubicBezTo>
                    <a:pt x="3153" y="5748"/>
                    <a:pt x="2741" y="5800"/>
                    <a:pt x="2322" y="5800"/>
                  </a:cubicBezTo>
                  <a:cubicBezTo>
                    <a:pt x="2289" y="5801"/>
                    <a:pt x="2256" y="5802"/>
                    <a:pt x="2223" y="5802"/>
                  </a:cubicBezTo>
                  <a:cubicBezTo>
                    <a:pt x="2052" y="5802"/>
                    <a:pt x="1878" y="5787"/>
                    <a:pt x="1714" y="5754"/>
                  </a:cubicBezTo>
                  <a:cubicBezTo>
                    <a:pt x="1518" y="5715"/>
                    <a:pt x="1322" y="5663"/>
                    <a:pt x="1152" y="5565"/>
                  </a:cubicBezTo>
                  <a:cubicBezTo>
                    <a:pt x="988" y="5467"/>
                    <a:pt x="831" y="5336"/>
                    <a:pt x="707" y="5179"/>
                  </a:cubicBezTo>
                  <a:cubicBezTo>
                    <a:pt x="589" y="5022"/>
                    <a:pt x="485" y="4852"/>
                    <a:pt x="413" y="4656"/>
                  </a:cubicBezTo>
                  <a:lnTo>
                    <a:pt x="361" y="4525"/>
                  </a:lnTo>
                  <a:lnTo>
                    <a:pt x="315" y="4368"/>
                  </a:lnTo>
                  <a:cubicBezTo>
                    <a:pt x="302" y="4277"/>
                    <a:pt x="282" y="4192"/>
                    <a:pt x="282" y="4087"/>
                  </a:cubicBezTo>
                  <a:cubicBezTo>
                    <a:pt x="276" y="3897"/>
                    <a:pt x="308" y="3701"/>
                    <a:pt x="354" y="3512"/>
                  </a:cubicBezTo>
                  <a:cubicBezTo>
                    <a:pt x="459" y="3132"/>
                    <a:pt x="635" y="2779"/>
                    <a:pt x="825" y="2465"/>
                  </a:cubicBezTo>
                  <a:cubicBezTo>
                    <a:pt x="1014" y="2152"/>
                    <a:pt x="1217" y="1864"/>
                    <a:pt x="1420" y="1609"/>
                  </a:cubicBezTo>
                  <a:cubicBezTo>
                    <a:pt x="1825" y="1099"/>
                    <a:pt x="2211" y="713"/>
                    <a:pt x="2479" y="445"/>
                  </a:cubicBezTo>
                  <a:cubicBezTo>
                    <a:pt x="2754" y="177"/>
                    <a:pt x="2917" y="33"/>
                    <a:pt x="2917" y="33"/>
                  </a:cubicBezTo>
                  <a:lnTo>
                    <a:pt x="2891" y="0"/>
                  </a:lnTo>
                  <a:close/>
                </a:path>
              </a:pathLst>
            </a:custGeom>
            <a:solidFill>
              <a:srgbClr val="4A6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1"/>
            <p:cNvSpPr/>
            <p:nvPr/>
          </p:nvSpPr>
          <p:spPr>
            <a:xfrm>
              <a:off x="3167625" y="3139225"/>
              <a:ext cx="93550" cy="129650"/>
            </a:xfrm>
            <a:custGeom>
              <a:avLst/>
              <a:gdLst/>
              <a:ahLst/>
              <a:cxnLst/>
              <a:rect l="l" t="t" r="r" b="b"/>
              <a:pathLst>
                <a:path w="3742" h="5186" extrusionOk="0">
                  <a:moveTo>
                    <a:pt x="779" y="0"/>
                  </a:moveTo>
                  <a:lnTo>
                    <a:pt x="1" y="471"/>
                  </a:lnTo>
                  <a:lnTo>
                    <a:pt x="2590" y="5186"/>
                  </a:lnTo>
                  <a:lnTo>
                    <a:pt x="3741" y="4486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1"/>
            <p:cNvSpPr/>
            <p:nvPr/>
          </p:nvSpPr>
          <p:spPr>
            <a:xfrm>
              <a:off x="3222075" y="3241275"/>
              <a:ext cx="654875" cy="1041050"/>
            </a:xfrm>
            <a:custGeom>
              <a:avLst/>
              <a:gdLst/>
              <a:ahLst/>
              <a:cxnLst/>
              <a:rect l="l" t="t" r="r" b="b"/>
              <a:pathLst>
                <a:path w="26195" h="41642" extrusionOk="0">
                  <a:moveTo>
                    <a:pt x="1122" y="0"/>
                  </a:moveTo>
                  <a:cubicBezTo>
                    <a:pt x="949" y="0"/>
                    <a:pt x="774" y="46"/>
                    <a:pt x="615" y="142"/>
                  </a:cubicBezTo>
                  <a:cubicBezTo>
                    <a:pt x="151" y="417"/>
                    <a:pt x="0" y="1025"/>
                    <a:pt x="282" y="1483"/>
                  </a:cubicBezTo>
                  <a:lnTo>
                    <a:pt x="24240" y="41166"/>
                  </a:lnTo>
                  <a:cubicBezTo>
                    <a:pt x="24425" y="41472"/>
                    <a:pt x="24749" y="41642"/>
                    <a:pt x="25081" y="41642"/>
                  </a:cubicBezTo>
                  <a:cubicBezTo>
                    <a:pt x="25253" y="41642"/>
                    <a:pt x="25428" y="41596"/>
                    <a:pt x="25587" y="41500"/>
                  </a:cubicBezTo>
                  <a:cubicBezTo>
                    <a:pt x="26051" y="41219"/>
                    <a:pt x="26195" y="40617"/>
                    <a:pt x="25920" y="40153"/>
                  </a:cubicBezTo>
                  <a:lnTo>
                    <a:pt x="1962" y="469"/>
                  </a:lnTo>
                  <a:cubicBezTo>
                    <a:pt x="1777" y="169"/>
                    <a:pt x="1454" y="0"/>
                    <a:pt x="1122" y="0"/>
                  </a:cubicBezTo>
                  <a:close/>
                </a:path>
              </a:pathLst>
            </a:custGeom>
            <a:solidFill>
              <a:srgbClr val="4A6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1"/>
            <p:cNvSpPr/>
            <p:nvPr/>
          </p:nvSpPr>
          <p:spPr>
            <a:xfrm>
              <a:off x="3263425" y="3309875"/>
              <a:ext cx="226925" cy="331700"/>
            </a:xfrm>
            <a:custGeom>
              <a:avLst/>
              <a:gdLst/>
              <a:ahLst/>
              <a:cxnLst/>
              <a:rect l="l" t="t" r="r" b="b"/>
              <a:pathLst>
                <a:path w="9077" h="13268" extrusionOk="0">
                  <a:moveTo>
                    <a:pt x="1681" y="1"/>
                  </a:moveTo>
                  <a:lnTo>
                    <a:pt x="1" y="1014"/>
                  </a:lnTo>
                  <a:lnTo>
                    <a:pt x="7396" y="13268"/>
                  </a:lnTo>
                  <a:lnTo>
                    <a:pt x="9076" y="12254"/>
                  </a:lnTo>
                  <a:lnTo>
                    <a:pt x="1681" y="1"/>
                  </a:lnTo>
                  <a:close/>
                </a:path>
              </a:pathLst>
            </a:custGeom>
            <a:solidFill>
              <a:srgbClr val="1A2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1"/>
            <p:cNvSpPr/>
            <p:nvPr/>
          </p:nvSpPr>
          <p:spPr>
            <a:xfrm>
              <a:off x="3319675" y="3403050"/>
              <a:ext cx="114275" cy="145200"/>
            </a:xfrm>
            <a:custGeom>
              <a:avLst/>
              <a:gdLst/>
              <a:ahLst/>
              <a:cxnLst/>
              <a:rect l="l" t="t" r="r" b="b"/>
              <a:pathLst>
                <a:path w="4571" h="5808" extrusionOk="0">
                  <a:moveTo>
                    <a:pt x="1680" y="1"/>
                  </a:moveTo>
                  <a:lnTo>
                    <a:pt x="0" y="1014"/>
                  </a:lnTo>
                  <a:lnTo>
                    <a:pt x="2897" y="5807"/>
                  </a:lnTo>
                  <a:lnTo>
                    <a:pt x="4571" y="4794"/>
                  </a:lnTo>
                  <a:lnTo>
                    <a:pt x="1680" y="1"/>
                  </a:lnTo>
                  <a:close/>
                </a:path>
              </a:pathLst>
            </a:custGeom>
            <a:solidFill>
              <a:srgbClr val="1C0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1"/>
            <p:cNvSpPr/>
            <p:nvPr/>
          </p:nvSpPr>
          <p:spPr>
            <a:xfrm>
              <a:off x="3252325" y="3267875"/>
              <a:ext cx="596500" cy="971825"/>
            </a:xfrm>
            <a:custGeom>
              <a:avLst/>
              <a:gdLst/>
              <a:ahLst/>
              <a:cxnLst/>
              <a:rect l="l" t="t" r="r" b="b"/>
              <a:pathLst>
                <a:path w="23860" h="38873" extrusionOk="0">
                  <a:moveTo>
                    <a:pt x="414" y="1"/>
                  </a:moveTo>
                  <a:cubicBezTo>
                    <a:pt x="351" y="1"/>
                    <a:pt x="286" y="17"/>
                    <a:pt x="229" y="53"/>
                  </a:cubicBezTo>
                  <a:cubicBezTo>
                    <a:pt x="59" y="157"/>
                    <a:pt x="0" y="380"/>
                    <a:pt x="105" y="550"/>
                  </a:cubicBezTo>
                  <a:lnTo>
                    <a:pt x="23134" y="38697"/>
                  </a:lnTo>
                  <a:cubicBezTo>
                    <a:pt x="23203" y="38809"/>
                    <a:pt x="23324" y="38873"/>
                    <a:pt x="23447" y="38873"/>
                  </a:cubicBezTo>
                  <a:cubicBezTo>
                    <a:pt x="23510" y="38873"/>
                    <a:pt x="23574" y="38856"/>
                    <a:pt x="23631" y="38821"/>
                  </a:cubicBezTo>
                  <a:cubicBezTo>
                    <a:pt x="23801" y="38716"/>
                    <a:pt x="23860" y="38494"/>
                    <a:pt x="23755" y="38324"/>
                  </a:cubicBezTo>
                  <a:lnTo>
                    <a:pt x="726" y="177"/>
                  </a:lnTo>
                  <a:cubicBezTo>
                    <a:pt x="661" y="64"/>
                    <a:pt x="539" y="1"/>
                    <a:pt x="414" y="1"/>
                  </a:cubicBezTo>
                  <a:close/>
                </a:path>
              </a:pathLst>
            </a:custGeom>
            <a:solidFill>
              <a:srgbClr val="FFFFFF">
                <a:alpha val="587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41"/>
          <p:cNvGrpSpPr/>
          <p:nvPr/>
        </p:nvGrpSpPr>
        <p:grpSpPr>
          <a:xfrm rot="-913575">
            <a:off x="1256196" y="971969"/>
            <a:ext cx="624069" cy="614752"/>
            <a:chOff x="3976000" y="1364150"/>
            <a:chExt cx="437300" cy="430800"/>
          </a:xfrm>
        </p:grpSpPr>
        <p:sp>
          <p:nvSpPr>
            <p:cNvPr id="649" name="Google Shape;649;p41"/>
            <p:cNvSpPr/>
            <p:nvPr/>
          </p:nvSpPr>
          <p:spPr>
            <a:xfrm>
              <a:off x="3976000" y="1364150"/>
              <a:ext cx="437300" cy="430800"/>
            </a:xfrm>
            <a:custGeom>
              <a:avLst/>
              <a:gdLst/>
              <a:ahLst/>
              <a:cxnLst/>
              <a:rect l="l" t="t" r="r" b="b"/>
              <a:pathLst>
                <a:path w="17492" h="17232" extrusionOk="0">
                  <a:moveTo>
                    <a:pt x="5614" y="1"/>
                  </a:moveTo>
                  <a:cubicBezTo>
                    <a:pt x="5360" y="1"/>
                    <a:pt x="5090" y="22"/>
                    <a:pt x="4800" y="72"/>
                  </a:cubicBezTo>
                  <a:cubicBezTo>
                    <a:pt x="3014" y="379"/>
                    <a:pt x="687" y="1340"/>
                    <a:pt x="340" y="3812"/>
                  </a:cubicBezTo>
                  <a:cubicBezTo>
                    <a:pt x="0" y="6283"/>
                    <a:pt x="1131" y="8199"/>
                    <a:pt x="1609" y="10017"/>
                  </a:cubicBezTo>
                  <a:cubicBezTo>
                    <a:pt x="2093" y="11835"/>
                    <a:pt x="2400" y="15333"/>
                    <a:pt x="3191" y="16157"/>
                  </a:cubicBezTo>
                  <a:cubicBezTo>
                    <a:pt x="3818" y="16816"/>
                    <a:pt x="4626" y="17232"/>
                    <a:pt x="5151" y="17232"/>
                  </a:cubicBezTo>
                  <a:cubicBezTo>
                    <a:pt x="5283" y="17232"/>
                    <a:pt x="5397" y="17206"/>
                    <a:pt x="5486" y="17151"/>
                  </a:cubicBezTo>
                  <a:cubicBezTo>
                    <a:pt x="5931" y="16876"/>
                    <a:pt x="6402" y="15607"/>
                    <a:pt x="6643" y="14614"/>
                  </a:cubicBezTo>
                  <a:cubicBezTo>
                    <a:pt x="6879" y="13620"/>
                    <a:pt x="7239" y="12659"/>
                    <a:pt x="8742" y="12659"/>
                  </a:cubicBezTo>
                  <a:cubicBezTo>
                    <a:pt x="10253" y="12659"/>
                    <a:pt x="10606" y="13620"/>
                    <a:pt x="10848" y="14614"/>
                  </a:cubicBezTo>
                  <a:cubicBezTo>
                    <a:pt x="11090" y="15607"/>
                    <a:pt x="11554" y="16876"/>
                    <a:pt x="12005" y="17151"/>
                  </a:cubicBezTo>
                  <a:cubicBezTo>
                    <a:pt x="12094" y="17206"/>
                    <a:pt x="12208" y="17232"/>
                    <a:pt x="12340" y="17232"/>
                  </a:cubicBezTo>
                  <a:cubicBezTo>
                    <a:pt x="12864" y="17232"/>
                    <a:pt x="13668" y="16816"/>
                    <a:pt x="14300" y="16157"/>
                  </a:cubicBezTo>
                  <a:cubicBezTo>
                    <a:pt x="15092" y="15333"/>
                    <a:pt x="15399" y="11835"/>
                    <a:pt x="15876" y="10017"/>
                  </a:cubicBezTo>
                  <a:cubicBezTo>
                    <a:pt x="16360" y="8199"/>
                    <a:pt x="17491" y="6283"/>
                    <a:pt x="17145" y="3812"/>
                  </a:cubicBezTo>
                  <a:cubicBezTo>
                    <a:pt x="16805" y="1340"/>
                    <a:pt x="14470" y="379"/>
                    <a:pt x="12692" y="72"/>
                  </a:cubicBezTo>
                  <a:cubicBezTo>
                    <a:pt x="12402" y="22"/>
                    <a:pt x="12131" y="1"/>
                    <a:pt x="11877" y="1"/>
                  </a:cubicBezTo>
                  <a:cubicBezTo>
                    <a:pt x="10568" y="1"/>
                    <a:pt x="9690" y="555"/>
                    <a:pt x="8742" y="555"/>
                  </a:cubicBezTo>
                  <a:cubicBezTo>
                    <a:pt x="7795" y="555"/>
                    <a:pt x="6921" y="1"/>
                    <a:pt x="5614" y="1"/>
                  </a:cubicBezTo>
                  <a:close/>
                </a:path>
              </a:pathLst>
            </a:custGeom>
            <a:solidFill>
              <a:srgbClr val="E4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1"/>
            <p:cNvSpPr/>
            <p:nvPr/>
          </p:nvSpPr>
          <p:spPr>
            <a:xfrm>
              <a:off x="4130300" y="1380150"/>
              <a:ext cx="124425" cy="34350"/>
            </a:xfrm>
            <a:custGeom>
              <a:avLst/>
              <a:gdLst/>
              <a:ahLst/>
              <a:cxnLst/>
              <a:rect l="l" t="t" r="r" b="b"/>
              <a:pathLst>
                <a:path w="4977" h="1374" extrusionOk="0">
                  <a:moveTo>
                    <a:pt x="1" y="0"/>
                  </a:moveTo>
                  <a:cubicBezTo>
                    <a:pt x="1" y="759"/>
                    <a:pt x="1112" y="1374"/>
                    <a:pt x="2485" y="1374"/>
                  </a:cubicBezTo>
                  <a:cubicBezTo>
                    <a:pt x="3859" y="1374"/>
                    <a:pt x="4977" y="759"/>
                    <a:pt x="4977" y="0"/>
                  </a:cubicBezTo>
                  <a:lnTo>
                    <a:pt x="4977" y="0"/>
                  </a:lnTo>
                  <a:cubicBezTo>
                    <a:pt x="4977" y="0"/>
                    <a:pt x="3858" y="517"/>
                    <a:pt x="2485" y="517"/>
                  </a:cubicBezTo>
                  <a:cubicBezTo>
                    <a:pt x="1112" y="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1"/>
            <p:cNvSpPr/>
            <p:nvPr/>
          </p:nvSpPr>
          <p:spPr>
            <a:xfrm>
              <a:off x="4005575" y="1414475"/>
              <a:ext cx="105325" cy="111625"/>
            </a:xfrm>
            <a:custGeom>
              <a:avLst/>
              <a:gdLst/>
              <a:ahLst/>
              <a:cxnLst/>
              <a:rect l="l" t="t" r="r" b="b"/>
              <a:pathLst>
                <a:path w="4213" h="4465" extrusionOk="0">
                  <a:moveTo>
                    <a:pt x="2750" y="0"/>
                  </a:moveTo>
                  <a:cubicBezTo>
                    <a:pt x="2309" y="0"/>
                    <a:pt x="1784" y="236"/>
                    <a:pt x="1204" y="837"/>
                  </a:cubicBezTo>
                  <a:cubicBezTo>
                    <a:pt x="92" y="1995"/>
                    <a:pt x="1" y="3852"/>
                    <a:pt x="1204" y="4368"/>
                  </a:cubicBezTo>
                  <a:cubicBezTo>
                    <a:pt x="1357" y="4434"/>
                    <a:pt x="1515" y="4464"/>
                    <a:pt x="1676" y="4464"/>
                  </a:cubicBezTo>
                  <a:cubicBezTo>
                    <a:pt x="2784" y="4464"/>
                    <a:pt x="4000" y="3038"/>
                    <a:pt x="4120" y="1897"/>
                  </a:cubicBezTo>
                  <a:cubicBezTo>
                    <a:pt x="4213" y="1018"/>
                    <a:pt x="3665" y="0"/>
                    <a:pt x="2750" y="0"/>
                  </a:cubicBezTo>
                  <a:close/>
                </a:path>
              </a:pathLst>
            </a:custGeom>
            <a:solidFill>
              <a:srgbClr val="FFFFFF">
                <a:alpha val="587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1"/>
            <p:cNvSpPr/>
            <p:nvPr/>
          </p:nvSpPr>
          <p:spPr>
            <a:xfrm>
              <a:off x="4043000" y="1726050"/>
              <a:ext cx="99925" cy="68900"/>
            </a:xfrm>
            <a:custGeom>
              <a:avLst/>
              <a:gdLst/>
              <a:ahLst/>
              <a:cxnLst/>
              <a:rect l="l" t="t" r="r" b="b"/>
              <a:pathLst>
                <a:path w="3997" h="2756" extrusionOk="0">
                  <a:moveTo>
                    <a:pt x="3996" y="0"/>
                  </a:moveTo>
                  <a:cubicBezTo>
                    <a:pt x="3217" y="889"/>
                    <a:pt x="2390" y="1148"/>
                    <a:pt x="1693" y="1148"/>
                  </a:cubicBezTo>
                  <a:cubicBezTo>
                    <a:pt x="722" y="1148"/>
                    <a:pt x="1" y="648"/>
                    <a:pt x="1" y="648"/>
                  </a:cubicBezTo>
                  <a:lnTo>
                    <a:pt x="1" y="648"/>
                  </a:lnTo>
                  <a:cubicBezTo>
                    <a:pt x="151" y="1112"/>
                    <a:pt x="315" y="1478"/>
                    <a:pt x="511" y="1681"/>
                  </a:cubicBezTo>
                  <a:cubicBezTo>
                    <a:pt x="1138" y="2340"/>
                    <a:pt x="1946" y="2756"/>
                    <a:pt x="2471" y="2756"/>
                  </a:cubicBezTo>
                  <a:cubicBezTo>
                    <a:pt x="2603" y="2756"/>
                    <a:pt x="2717" y="2730"/>
                    <a:pt x="2806" y="2675"/>
                  </a:cubicBezTo>
                  <a:cubicBezTo>
                    <a:pt x="3251" y="2400"/>
                    <a:pt x="3722" y="1131"/>
                    <a:pt x="3963" y="138"/>
                  </a:cubicBezTo>
                  <a:cubicBezTo>
                    <a:pt x="3970" y="92"/>
                    <a:pt x="3983" y="46"/>
                    <a:pt x="3996" y="0"/>
                  </a:cubicBezTo>
                  <a:close/>
                </a:path>
              </a:pathLst>
            </a:custGeom>
            <a:solidFill>
              <a:srgbClr val="BD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1"/>
            <p:cNvSpPr/>
            <p:nvPr/>
          </p:nvSpPr>
          <p:spPr>
            <a:xfrm>
              <a:off x="4194550" y="1531025"/>
              <a:ext cx="205350" cy="263925"/>
            </a:xfrm>
            <a:custGeom>
              <a:avLst/>
              <a:gdLst/>
              <a:ahLst/>
              <a:cxnLst/>
              <a:rect l="l" t="t" r="r" b="b"/>
              <a:pathLst>
                <a:path w="8214" h="10557" extrusionOk="0">
                  <a:moveTo>
                    <a:pt x="8213" y="1"/>
                  </a:moveTo>
                  <a:lnTo>
                    <a:pt x="8213" y="1"/>
                  </a:lnTo>
                  <a:cubicBezTo>
                    <a:pt x="6539" y="4002"/>
                    <a:pt x="3773" y="5846"/>
                    <a:pt x="0" y="5984"/>
                  </a:cubicBezTo>
                  <a:cubicBezTo>
                    <a:pt x="1511" y="5984"/>
                    <a:pt x="1864" y="6945"/>
                    <a:pt x="2106" y="7939"/>
                  </a:cubicBezTo>
                  <a:cubicBezTo>
                    <a:pt x="2348" y="8932"/>
                    <a:pt x="2812" y="10201"/>
                    <a:pt x="3263" y="10476"/>
                  </a:cubicBezTo>
                  <a:cubicBezTo>
                    <a:pt x="3352" y="10531"/>
                    <a:pt x="3466" y="10557"/>
                    <a:pt x="3598" y="10557"/>
                  </a:cubicBezTo>
                  <a:cubicBezTo>
                    <a:pt x="4122" y="10557"/>
                    <a:pt x="4926" y="10141"/>
                    <a:pt x="5558" y="9482"/>
                  </a:cubicBezTo>
                  <a:cubicBezTo>
                    <a:pt x="6350" y="8658"/>
                    <a:pt x="6657" y="5160"/>
                    <a:pt x="7134" y="3342"/>
                  </a:cubicBezTo>
                  <a:cubicBezTo>
                    <a:pt x="7415" y="2296"/>
                    <a:pt x="7912" y="1210"/>
                    <a:pt x="8213" y="1"/>
                  </a:cubicBezTo>
                  <a:close/>
                </a:path>
              </a:pathLst>
            </a:custGeom>
            <a:solidFill>
              <a:srgbClr val="BD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1"/>
            <p:cNvSpPr/>
            <p:nvPr/>
          </p:nvSpPr>
          <p:spPr>
            <a:xfrm>
              <a:off x="4110525" y="1569125"/>
              <a:ext cx="21450" cy="21425"/>
            </a:xfrm>
            <a:custGeom>
              <a:avLst/>
              <a:gdLst/>
              <a:ahLst/>
              <a:cxnLst/>
              <a:rect l="l" t="t" r="r" b="b"/>
              <a:pathLst>
                <a:path w="858" h="857" extrusionOk="0">
                  <a:moveTo>
                    <a:pt x="432" y="0"/>
                  </a:moveTo>
                  <a:cubicBezTo>
                    <a:pt x="197" y="0"/>
                    <a:pt x="1" y="196"/>
                    <a:pt x="1" y="432"/>
                  </a:cubicBezTo>
                  <a:cubicBezTo>
                    <a:pt x="1" y="667"/>
                    <a:pt x="197" y="857"/>
                    <a:pt x="432" y="857"/>
                  </a:cubicBezTo>
                  <a:cubicBezTo>
                    <a:pt x="667" y="857"/>
                    <a:pt x="857" y="667"/>
                    <a:pt x="857" y="432"/>
                  </a:cubicBezTo>
                  <a:cubicBezTo>
                    <a:pt x="857" y="196"/>
                    <a:pt x="667" y="0"/>
                    <a:pt x="432" y="0"/>
                  </a:cubicBezTo>
                  <a:close/>
                </a:path>
              </a:pathLst>
            </a:custGeom>
            <a:solidFill>
              <a:srgbClr val="1C0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1"/>
            <p:cNvSpPr/>
            <p:nvPr/>
          </p:nvSpPr>
          <p:spPr>
            <a:xfrm>
              <a:off x="4257150" y="1569125"/>
              <a:ext cx="21600" cy="21425"/>
            </a:xfrm>
            <a:custGeom>
              <a:avLst/>
              <a:gdLst/>
              <a:ahLst/>
              <a:cxnLst/>
              <a:rect l="l" t="t" r="r" b="b"/>
              <a:pathLst>
                <a:path w="864" h="857" extrusionOk="0">
                  <a:moveTo>
                    <a:pt x="432" y="0"/>
                  </a:moveTo>
                  <a:cubicBezTo>
                    <a:pt x="197" y="0"/>
                    <a:pt x="1" y="196"/>
                    <a:pt x="1" y="432"/>
                  </a:cubicBezTo>
                  <a:cubicBezTo>
                    <a:pt x="1" y="667"/>
                    <a:pt x="197" y="857"/>
                    <a:pt x="432" y="857"/>
                  </a:cubicBezTo>
                  <a:cubicBezTo>
                    <a:pt x="668" y="857"/>
                    <a:pt x="864" y="667"/>
                    <a:pt x="864" y="432"/>
                  </a:cubicBezTo>
                  <a:cubicBezTo>
                    <a:pt x="864" y="196"/>
                    <a:pt x="668" y="0"/>
                    <a:pt x="432" y="0"/>
                  </a:cubicBezTo>
                  <a:close/>
                </a:path>
              </a:pathLst>
            </a:custGeom>
            <a:solidFill>
              <a:srgbClr val="1C0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1"/>
            <p:cNvSpPr/>
            <p:nvPr/>
          </p:nvSpPr>
          <p:spPr>
            <a:xfrm>
              <a:off x="4142725" y="1575650"/>
              <a:ext cx="103825" cy="49550"/>
            </a:xfrm>
            <a:custGeom>
              <a:avLst/>
              <a:gdLst/>
              <a:ahLst/>
              <a:cxnLst/>
              <a:rect l="l" t="t" r="r" b="b"/>
              <a:pathLst>
                <a:path w="4153" h="1982" extrusionOk="0">
                  <a:moveTo>
                    <a:pt x="848" y="0"/>
                  </a:moveTo>
                  <a:cubicBezTo>
                    <a:pt x="748" y="0"/>
                    <a:pt x="644" y="19"/>
                    <a:pt x="530" y="66"/>
                  </a:cubicBezTo>
                  <a:cubicBezTo>
                    <a:pt x="1" y="288"/>
                    <a:pt x="105" y="1982"/>
                    <a:pt x="2073" y="1982"/>
                  </a:cubicBezTo>
                  <a:cubicBezTo>
                    <a:pt x="4048" y="1982"/>
                    <a:pt x="4153" y="288"/>
                    <a:pt x="3617" y="66"/>
                  </a:cubicBezTo>
                  <a:cubicBezTo>
                    <a:pt x="3504" y="19"/>
                    <a:pt x="3401" y="0"/>
                    <a:pt x="3301" y="0"/>
                  </a:cubicBezTo>
                  <a:cubicBezTo>
                    <a:pt x="2932" y="0"/>
                    <a:pt x="2614" y="256"/>
                    <a:pt x="2073" y="256"/>
                  </a:cubicBezTo>
                  <a:cubicBezTo>
                    <a:pt x="1533" y="256"/>
                    <a:pt x="1219" y="0"/>
                    <a:pt x="848" y="0"/>
                  </a:cubicBezTo>
                  <a:close/>
                </a:path>
              </a:pathLst>
            </a:custGeom>
            <a:solidFill>
              <a:srgbClr val="1C0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1"/>
            <p:cNvSpPr/>
            <p:nvPr/>
          </p:nvSpPr>
          <p:spPr>
            <a:xfrm>
              <a:off x="4163500" y="1603775"/>
              <a:ext cx="62300" cy="21425"/>
            </a:xfrm>
            <a:custGeom>
              <a:avLst/>
              <a:gdLst/>
              <a:ahLst/>
              <a:cxnLst/>
              <a:rect l="l" t="t" r="r" b="b"/>
              <a:pathLst>
                <a:path w="2492" h="857" extrusionOk="0">
                  <a:moveTo>
                    <a:pt x="1242" y="0"/>
                  </a:moveTo>
                  <a:cubicBezTo>
                    <a:pt x="693" y="0"/>
                    <a:pt x="216" y="216"/>
                    <a:pt x="0" y="523"/>
                  </a:cubicBezTo>
                  <a:cubicBezTo>
                    <a:pt x="288" y="720"/>
                    <a:pt x="693" y="857"/>
                    <a:pt x="1242" y="857"/>
                  </a:cubicBezTo>
                  <a:cubicBezTo>
                    <a:pt x="1798" y="857"/>
                    <a:pt x="2204" y="720"/>
                    <a:pt x="2491" y="523"/>
                  </a:cubicBezTo>
                  <a:cubicBezTo>
                    <a:pt x="2276" y="216"/>
                    <a:pt x="1798" y="0"/>
                    <a:pt x="1242" y="0"/>
                  </a:cubicBezTo>
                  <a:close/>
                </a:path>
              </a:pathLst>
            </a:custGeom>
            <a:solidFill>
              <a:srgbClr val="F18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8" name="Google Shape;658;p41"/>
          <p:cNvSpPr/>
          <p:nvPr/>
        </p:nvSpPr>
        <p:spPr>
          <a:xfrm>
            <a:off x="384400" y="2561513"/>
            <a:ext cx="147235" cy="147569"/>
          </a:xfrm>
          <a:custGeom>
            <a:avLst/>
            <a:gdLst/>
            <a:ahLst/>
            <a:cxnLst/>
            <a:rect l="l" t="t" r="r" b="b"/>
            <a:pathLst>
              <a:path w="2643" h="2649" extrusionOk="0">
                <a:moveTo>
                  <a:pt x="1322" y="0"/>
                </a:moveTo>
                <a:lnTo>
                  <a:pt x="851" y="857"/>
                </a:lnTo>
                <a:lnTo>
                  <a:pt x="1" y="1321"/>
                </a:lnTo>
                <a:lnTo>
                  <a:pt x="851" y="1792"/>
                </a:lnTo>
                <a:lnTo>
                  <a:pt x="1322" y="2648"/>
                </a:lnTo>
                <a:lnTo>
                  <a:pt x="1793" y="1792"/>
                </a:lnTo>
                <a:lnTo>
                  <a:pt x="2643" y="1321"/>
                </a:lnTo>
                <a:lnTo>
                  <a:pt x="1793" y="857"/>
                </a:lnTo>
                <a:lnTo>
                  <a:pt x="13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41"/>
          <p:cNvSpPr/>
          <p:nvPr/>
        </p:nvSpPr>
        <p:spPr>
          <a:xfrm>
            <a:off x="713233" y="3258922"/>
            <a:ext cx="106791" cy="10679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41"/>
          <p:cNvSpPr/>
          <p:nvPr/>
        </p:nvSpPr>
        <p:spPr>
          <a:xfrm>
            <a:off x="1843250" y="3452875"/>
            <a:ext cx="497954" cy="497954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41"/>
          <p:cNvSpPr/>
          <p:nvPr/>
        </p:nvSpPr>
        <p:spPr>
          <a:xfrm>
            <a:off x="1843258" y="4394947"/>
            <a:ext cx="106791" cy="10679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41"/>
          <p:cNvSpPr/>
          <p:nvPr/>
        </p:nvSpPr>
        <p:spPr>
          <a:xfrm>
            <a:off x="8676000" y="2467125"/>
            <a:ext cx="147235" cy="147569"/>
          </a:xfrm>
          <a:custGeom>
            <a:avLst/>
            <a:gdLst/>
            <a:ahLst/>
            <a:cxnLst/>
            <a:rect l="l" t="t" r="r" b="b"/>
            <a:pathLst>
              <a:path w="2643" h="2649" extrusionOk="0">
                <a:moveTo>
                  <a:pt x="1322" y="0"/>
                </a:moveTo>
                <a:lnTo>
                  <a:pt x="851" y="857"/>
                </a:lnTo>
                <a:lnTo>
                  <a:pt x="1" y="1321"/>
                </a:lnTo>
                <a:lnTo>
                  <a:pt x="851" y="1792"/>
                </a:lnTo>
                <a:lnTo>
                  <a:pt x="1322" y="2648"/>
                </a:lnTo>
                <a:lnTo>
                  <a:pt x="1793" y="1792"/>
                </a:lnTo>
                <a:lnTo>
                  <a:pt x="2643" y="1321"/>
                </a:lnTo>
                <a:lnTo>
                  <a:pt x="1793" y="857"/>
                </a:lnTo>
                <a:lnTo>
                  <a:pt x="13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41"/>
          <p:cNvSpPr/>
          <p:nvPr/>
        </p:nvSpPr>
        <p:spPr>
          <a:xfrm>
            <a:off x="7157946" y="4176447"/>
            <a:ext cx="106791" cy="10679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58F67B-E881-37DD-D2D3-7A97B8D3D7C5}"/>
              </a:ext>
            </a:extLst>
          </p:cNvPr>
          <p:cNvSpPr txBox="1"/>
          <p:nvPr/>
        </p:nvSpPr>
        <p:spPr>
          <a:xfrm>
            <a:off x="1740746" y="363655"/>
            <a:ext cx="559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الفرق بينها وبين الأنواع الأخرى</a:t>
            </a:r>
            <a:endParaRPr lang="en-US" sz="36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23C47B-4BF7-1F04-DCDB-7C7CC01CCD06}"/>
              </a:ext>
            </a:extLst>
          </p:cNvPr>
          <p:cNvSpPr txBox="1"/>
          <p:nvPr/>
        </p:nvSpPr>
        <p:spPr>
          <a:xfrm>
            <a:off x="3619284" y="1194297"/>
            <a:ext cx="1847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>
                <a:solidFill>
                  <a:schemeClr val="accen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مقارنة مبسطة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Google Shape;670;p42" title="Header-image_-Science-Of-Stem-Cell-Therapy-For-Orthopedics-scaled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49" r="139"/>
          <a:stretch/>
        </p:blipFill>
        <p:spPr>
          <a:xfrm>
            <a:off x="283575" y="1528175"/>
            <a:ext cx="2875200" cy="2875200"/>
          </a:xfrm>
          <a:prstGeom prst="ellipse">
            <a:avLst/>
          </a:prstGeom>
        </p:spPr>
      </p:pic>
      <p:sp>
        <p:nvSpPr>
          <p:cNvPr id="671" name="Google Shape;671;p42"/>
          <p:cNvSpPr/>
          <p:nvPr/>
        </p:nvSpPr>
        <p:spPr>
          <a:xfrm>
            <a:off x="7704583" y="486110"/>
            <a:ext cx="106791" cy="106791"/>
          </a:xfrm>
          <a:custGeom>
            <a:avLst/>
            <a:gdLst/>
            <a:ahLst/>
            <a:cxnLst/>
            <a:rect l="l" t="t" r="r" b="b"/>
            <a:pathLst>
              <a:path w="1917" h="1917" extrusionOk="0">
                <a:moveTo>
                  <a:pt x="962" y="0"/>
                </a:moveTo>
                <a:lnTo>
                  <a:pt x="622" y="615"/>
                </a:lnTo>
                <a:lnTo>
                  <a:pt x="1" y="955"/>
                </a:lnTo>
                <a:lnTo>
                  <a:pt x="622" y="1295"/>
                </a:lnTo>
                <a:lnTo>
                  <a:pt x="962" y="1916"/>
                </a:lnTo>
                <a:lnTo>
                  <a:pt x="1302" y="1295"/>
                </a:lnTo>
                <a:lnTo>
                  <a:pt x="1916" y="955"/>
                </a:lnTo>
                <a:lnTo>
                  <a:pt x="1302" y="615"/>
                </a:lnTo>
                <a:lnTo>
                  <a:pt x="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42"/>
          <p:cNvSpPr/>
          <p:nvPr/>
        </p:nvSpPr>
        <p:spPr>
          <a:xfrm>
            <a:off x="5419625" y="4305175"/>
            <a:ext cx="497950" cy="497950"/>
          </a:xfrm>
          <a:custGeom>
            <a:avLst/>
            <a:gdLst/>
            <a:ahLst/>
            <a:cxnLst/>
            <a:rect l="l" t="t" r="r" b="b"/>
            <a:pathLst>
              <a:path w="19918" h="19918" extrusionOk="0">
                <a:moveTo>
                  <a:pt x="6853" y="0"/>
                </a:moveTo>
                <a:lnTo>
                  <a:pt x="6853" y="6853"/>
                </a:lnTo>
                <a:lnTo>
                  <a:pt x="0" y="6853"/>
                </a:lnTo>
                <a:lnTo>
                  <a:pt x="0" y="13064"/>
                </a:lnTo>
                <a:lnTo>
                  <a:pt x="6853" y="13064"/>
                </a:lnTo>
                <a:lnTo>
                  <a:pt x="6853" y="19917"/>
                </a:lnTo>
                <a:lnTo>
                  <a:pt x="13065" y="19917"/>
                </a:lnTo>
                <a:lnTo>
                  <a:pt x="13065" y="13064"/>
                </a:lnTo>
                <a:lnTo>
                  <a:pt x="19917" y="13064"/>
                </a:lnTo>
                <a:lnTo>
                  <a:pt x="19917" y="6853"/>
                </a:lnTo>
                <a:lnTo>
                  <a:pt x="13065" y="6853"/>
                </a:lnTo>
                <a:lnTo>
                  <a:pt x="13065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647444-F789-66C6-4EC3-1720912650E2}"/>
              </a:ext>
            </a:extLst>
          </p:cNvPr>
          <p:cNvSpPr txBox="1"/>
          <p:nvPr/>
        </p:nvSpPr>
        <p:spPr>
          <a:xfrm>
            <a:off x="3330863" y="592901"/>
            <a:ext cx="5683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6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التطبيقات الطبية المستقبلية</a:t>
            </a:r>
          </a:p>
        </p:txBody>
      </p:sp>
      <p:sp>
        <p:nvSpPr>
          <p:cNvPr id="7" name="Google Shape;640;p41">
            <a:extLst>
              <a:ext uri="{FF2B5EF4-FFF2-40B4-BE49-F238E27FC236}">
                <a16:creationId xmlns:a16="http://schemas.microsoft.com/office/drawing/2014/main" id="{70CF2643-9C5F-9605-5F3D-CC9FE6FF2A70}"/>
              </a:ext>
            </a:extLst>
          </p:cNvPr>
          <p:cNvSpPr txBox="1">
            <a:spLocks/>
          </p:cNvSpPr>
          <p:nvPr/>
        </p:nvSpPr>
        <p:spPr>
          <a:xfrm>
            <a:off x="4096725" y="1420924"/>
            <a:ext cx="4763700" cy="298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114300" indent="0" algn="r" rtl="1">
              <a:buSzPts val="1800"/>
              <a:buNone/>
            </a:pPr>
            <a:r>
              <a:rPr lang="ar-JO" sz="2400" dirty="0">
                <a:latin typeface="Dubai" panose="020B0503030403030204" pitchFamily="34" charset="-78"/>
                <a:cs typeface="Dubai" panose="020B0503030403030204" pitchFamily="34" charset="-78"/>
              </a:rPr>
              <a:t>أين يمكن استخدامها؟</a:t>
            </a:r>
            <a:endParaRPr lang="en-US" sz="24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14300" indent="0" algn="r" rtl="1">
              <a:buSzPts val="1800"/>
              <a:buNone/>
            </a:pPr>
            <a:endParaRPr lang="ar-JO" sz="24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indent="-342900" algn="r" rtl="1">
              <a:buSzPts val="1800"/>
            </a:pPr>
            <a:r>
              <a:rPr lang="ar-JO" dirty="0">
                <a:latin typeface="Dubai" panose="020B0503030403030204" pitchFamily="34" charset="-78"/>
                <a:cs typeface="Dubai" panose="020B0503030403030204" pitchFamily="34" charset="-78"/>
              </a:rPr>
              <a:t>علاج إصابات الأعصاب.</a:t>
            </a:r>
          </a:p>
          <a:p>
            <a:pPr indent="-342900" algn="r" rtl="1">
              <a:buSzPts val="1800"/>
            </a:pPr>
            <a:endParaRPr lang="ar-JO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indent="-342900" algn="r" rtl="1">
              <a:buSzPts val="1800"/>
            </a:pPr>
            <a:endParaRPr lang="ar-JO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indent="-342900" algn="r" rtl="1">
              <a:buSzPts val="1800"/>
            </a:pPr>
            <a:r>
              <a:rPr lang="ar-JO" dirty="0">
                <a:latin typeface="Dubai" panose="020B0503030403030204" pitchFamily="34" charset="-78"/>
                <a:cs typeface="Dubai" panose="020B0503030403030204" pitchFamily="34" charset="-78"/>
              </a:rPr>
              <a:t>إصلاح العظام والأنسجة.</a:t>
            </a:r>
          </a:p>
          <a:p>
            <a:pPr indent="-342900" algn="r" rtl="1">
              <a:buSzPts val="1800"/>
            </a:pPr>
            <a:endParaRPr lang="ar-JO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indent="-342900" algn="r" rtl="1">
              <a:buSzPts val="1800"/>
            </a:pPr>
            <a:endParaRPr lang="ar-JO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indent="-342900" algn="r" rtl="1">
              <a:buSzPts val="1800"/>
            </a:pPr>
            <a:r>
              <a:rPr lang="ar-JO" dirty="0">
                <a:latin typeface="Dubai" panose="020B0503030403030204" pitchFamily="34" charset="-78"/>
                <a:cs typeface="Dubai" panose="020B0503030403030204" pitchFamily="34" charset="-78"/>
              </a:rPr>
              <a:t>علاج أمراض الأسنان واللثة.</a:t>
            </a:r>
          </a:p>
          <a:p>
            <a:pPr indent="-342900" algn="r" rtl="1">
              <a:buSzPts val="1800"/>
            </a:pPr>
            <a:endParaRPr lang="ar-JO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indent="-342900" algn="r" rtl="1">
              <a:buSzPts val="1800"/>
            </a:pPr>
            <a:endParaRPr lang="ar-JO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indent="-342900" algn="r" rtl="1">
              <a:buSzPts val="1800"/>
            </a:pPr>
            <a:r>
              <a:rPr lang="ar-JO" dirty="0">
                <a:latin typeface="Dubai" panose="020B0503030403030204" pitchFamily="34" charset="-78"/>
                <a:cs typeface="Dubai" panose="020B0503030403030204" pitchFamily="34" charset="-78"/>
              </a:rPr>
              <a:t>أبحاث لعلاج السكري وأمراض القلب في المستقبل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3"/>
          <p:cNvSpPr txBox="1">
            <a:spLocks noGrp="1"/>
          </p:cNvSpPr>
          <p:nvPr>
            <p:ph type="subTitle" idx="1"/>
          </p:nvPr>
        </p:nvSpPr>
        <p:spPr>
          <a:xfrm>
            <a:off x="2374200" y="1855004"/>
            <a:ext cx="4395600" cy="18834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r" rtl="1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1700" dirty="0">
                <a:latin typeface="Dubai" panose="020B0503030403030204" pitchFamily="34" charset="-78"/>
                <a:cs typeface="Dubai" panose="020B0503030403030204" pitchFamily="34" charset="-78"/>
              </a:rPr>
              <a:t>الأسنان مصدر مهم للخلايا الجذعية.</a:t>
            </a:r>
            <a:br>
              <a:rPr lang="en" sz="1700" dirty="0">
                <a:latin typeface="Dubai" panose="020B0503030403030204" pitchFamily="34" charset="-78"/>
                <a:cs typeface="Dubai" panose="020B0503030403030204" pitchFamily="34" charset="-78"/>
              </a:rPr>
            </a:br>
            <a:endParaRPr sz="17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457200" lvl="0" indent="-361950" algn="r" rtl="1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1700" dirty="0">
                <a:latin typeface="Dubai" panose="020B0503030403030204" pitchFamily="34" charset="-78"/>
                <a:cs typeface="Dubai" panose="020B0503030403030204" pitchFamily="34" charset="-78"/>
              </a:rPr>
              <a:t>يمكن أن تأخذ دوراً كبيراً في العلاجات المستقبلية.</a:t>
            </a:r>
            <a:br>
              <a:rPr lang="en" sz="1700" dirty="0">
                <a:latin typeface="Dubai" panose="020B0503030403030204" pitchFamily="34" charset="-78"/>
                <a:cs typeface="Dubai" panose="020B0503030403030204" pitchFamily="34" charset="-78"/>
              </a:rPr>
            </a:br>
            <a:endParaRPr sz="17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457200" lvl="0" indent="-361950" algn="r" rtl="1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1700" dirty="0">
                <a:latin typeface="Dubai" panose="020B0503030403030204" pitchFamily="34" charset="-78"/>
                <a:cs typeface="Dubai" panose="020B0503030403030204" pitchFamily="34" charset="-78"/>
              </a:rPr>
              <a:t>ما زال المجال في تطور، لكنه يحمل أملاً لعلاج الكثير من الأمراض</a:t>
            </a:r>
            <a:endParaRPr sz="17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678" name="Google Shape;678;p43"/>
          <p:cNvSpPr/>
          <p:nvPr/>
        </p:nvSpPr>
        <p:spPr>
          <a:xfrm>
            <a:off x="7237150" y="866963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A7B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43"/>
          <p:cNvSpPr/>
          <p:nvPr/>
        </p:nvSpPr>
        <p:spPr>
          <a:xfrm>
            <a:off x="6022650" y="4363350"/>
            <a:ext cx="245225" cy="245225"/>
          </a:xfrm>
          <a:custGeom>
            <a:avLst/>
            <a:gdLst/>
            <a:ahLst/>
            <a:cxnLst/>
            <a:rect l="l" t="t" r="r" b="b"/>
            <a:pathLst>
              <a:path w="9809" h="9809" extrusionOk="0">
                <a:moveTo>
                  <a:pt x="3374" y="0"/>
                </a:moveTo>
                <a:lnTo>
                  <a:pt x="3374" y="3374"/>
                </a:lnTo>
                <a:lnTo>
                  <a:pt x="0" y="3374"/>
                </a:lnTo>
                <a:lnTo>
                  <a:pt x="0" y="6434"/>
                </a:lnTo>
                <a:lnTo>
                  <a:pt x="3374" y="6434"/>
                </a:lnTo>
                <a:lnTo>
                  <a:pt x="3374" y="9808"/>
                </a:lnTo>
                <a:lnTo>
                  <a:pt x="6434" y="9808"/>
                </a:lnTo>
                <a:lnTo>
                  <a:pt x="6434" y="6434"/>
                </a:lnTo>
                <a:lnTo>
                  <a:pt x="9808" y="6434"/>
                </a:lnTo>
                <a:lnTo>
                  <a:pt x="9808" y="3374"/>
                </a:lnTo>
                <a:lnTo>
                  <a:pt x="6434" y="3374"/>
                </a:lnTo>
                <a:lnTo>
                  <a:pt x="6434" y="0"/>
                </a:ln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68FF3-9DAF-0397-3B3D-788BCA522B4B}"/>
              </a:ext>
            </a:extLst>
          </p:cNvPr>
          <p:cNvSpPr txBox="1"/>
          <p:nvPr/>
        </p:nvSpPr>
        <p:spPr>
          <a:xfrm>
            <a:off x="3313269" y="522195"/>
            <a:ext cx="2517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الخلاصة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mportance of Oral Health Conference by Slidesgo">
  <a:themeElements>
    <a:clrScheme name="Simple Light">
      <a:dk1>
        <a:srgbClr val="1A2775"/>
      </a:dk1>
      <a:lt1>
        <a:srgbClr val="FFFFFF"/>
      </a:lt1>
      <a:dk2>
        <a:srgbClr val="95ACE5"/>
      </a:dk2>
      <a:lt2>
        <a:srgbClr val="A7BDEA"/>
      </a:lt2>
      <a:accent1>
        <a:srgbClr val="6B86D3"/>
      </a:accent1>
      <a:accent2>
        <a:srgbClr val="E4F2F2"/>
      </a:accent2>
      <a:accent3>
        <a:srgbClr val="D5DEF8"/>
      </a:accent3>
      <a:accent4>
        <a:srgbClr val="FFFFFF"/>
      </a:accent4>
      <a:accent5>
        <a:srgbClr val="FFFFFF"/>
      </a:accent5>
      <a:accent6>
        <a:srgbClr val="FFFFFF"/>
      </a:accent6>
      <a:hlink>
        <a:srgbClr val="1A277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On-screen Show (16:9)</PresentationFormat>
  <Paragraphs>51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Dubai</vt:lpstr>
      <vt:lpstr>Dubai Medium</vt:lpstr>
      <vt:lpstr>Anaheim</vt:lpstr>
      <vt:lpstr>Arial</vt:lpstr>
      <vt:lpstr>Montserrat</vt:lpstr>
      <vt:lpstr>Fredoka One</vt:lpstr>
      <vt:lpstr>Abhaya Libre</vt:lpstr>
      <vt:lpstr>Fredoka</vt:lpstr>
      <vt:lpstr>Importance of Oral Health Conference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Mohammad Alnusairat</cp:lastModifiedBy>
  <cp:revision>1</cp:revision>
  <dcterms:modified xsi:type="dcterms:W3CDTF">2025-11-21T20:01:37Z</dcterms:modified>
</cp:coreProperties>
</file>