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 id="2147483726" r:id="rId2"/>
  </p:sldMasterIdLst>
  <p:notesMasterIdLst>
    <p:notesMasterId r:id="rId7"/>
  </p:notesMasterIdLst>
  <p:sldIdLst>
    <p:sldId id="256" r:id="rId3"/>
    <p:sldId id="257" r:id="rId4"/>
    <p:sldId id="261"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11" d="100"/>
          <a:sy n="111" d="100"/>
        </p:scale>
        <p:origin x="5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notesMaster" Target="notesMasters/notes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B1E98F-7782-4CFB-93E0-33933D0F89B3}" type="datetimeFigureOut">
              <a:rPr lang="en-US" smtClean="0"/>
              <a:t>11/17/2025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43826D-1431-48CF-9EE3-3EEB5D58AAEF}" type="slidenum">
              <a:rPr lang="en-US" smtClean="0"/>
              <a:t>‹#›</a:t>
            </a:fld>
            <a:endParaRPr lang="en-US"/>
          </a:p>
        </p:txBody>
      </p:sp>
    </p:spTree>
    <p:extLst>
      <p:ext uri="{BB962C8B-B14F-4D97-AF65-F5344CB8AC3E}">
        <p14:creationId xmlns:p14="http://schemas.microsoft.com/office/powerpoint/2010/main" val="3194241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43826D-1431-48CF-9EE3-3EEB5D58AAEF}" type="slidenum">
              <a:rPr lang="en-US" smtClean="0"/>
              <a:t>4</a:t>
            </a:fld>
            <a:endParaRPr lang="en-US"/>
          </a:p>
        </p:txBody>
      </p:sp>
    </p:spTree>
    <p:extLst>
      <p:ext uri="{BB962C8B-B14F-4D97-AF65-F5344CB8AC3E}">
        <p14:creationId xmlns:p14="http://schemas.microsoft.com/office/powerpoint/2010/main" val="3412201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F83DC-612E-DE68-E7A3-ED287429EB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4FB9565-9AFC-D290-AB8D-4D2B55335F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DFB152C-1D79-E8B7-DD8E-12ED55538CE3}"/>
              </a:ext>
            </a:extLst>
          </p:cNvPr>
          <p:cNvSpPr>
            <a:spLocks noGrp="1"/>
          </p:cNvSpPr>
          <p:nvPr>
            <p:ph type="dt" sz="half" idx="10"/>
          </p:nvPr>
        </p:nvSpPr>
        <p:spPr/>
        <p:txBody>
          <a:bodyPr/>
          <a:lstStyle/>
          <a:p>
            <a:fld id="{6ED1C196-76D3-4215-8EA3-23D59C7AD044}" type="datetimeFigureOut">
              <a:rPr lang="en-US" smtClean="0"/>
              <a:t>11/17/2025</a:t>
            </a:fld>
            <a:endParaRPr lang="en-US"/>
          </a:p>
        </p:txBody>
      </p:sp>
      <p:sp>
        <p:nvSpPr>
          <p:cNvPr id="5" name="Footer Placeholder 4">
            <a:extLst>
              <a:ext uri="{FF2B5EF4-FFF2-40B4-BE49-F238E27FC236}">
                <a16:creationId xmlns:a16="http://schemas.microsoft.com/office/drawing/2014/main" id="{1653E9DE-EBB0-AD1F-C32F-D284C1D540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9F8A4A-B7D9-711C-9B68-360EC31A38E5}"/>
              </a:ext>
            </a:extLst>
          </p:cNvPr>
          <p:cNvSpPr>
            <a:spLocks noGrp="1"/>
          </p:cNvSpPr>
          <p:nvPr>
            <p:ph type="sldNum" sz="quarter" idx="12"/>
          </p:nvPr>
        </p:nvSpPr>
        <p:spPr/>
        <p:txBody>
          <a:bodyPr/>
          <a:lstStyle/>
          <a:p>
            <a:fld id="{22BAE1D6-CA4D-43CD-A3BF-97AC321A160B}" type="slidenum">
              <a:rPr lang="en-US" smtClean="0"/>
              <a:t>‹#›</a:t>
            </a:fld>
            <a:endParaRPr lang="en-US"/>
          </a:p>
        </p:txBody>
      </p:sp>
    </p:spTree>
    <p:extLst>
      <p:ext uri="{BB962C8B-B14F-4D97-AF65-F5344CB8AC3E}">
        <p14:creationId xmlns:p14="http://schemas.microsoft.com/office/powerpoint/2010/main" val="3084264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6EE98-5E69-9BA1-09BE-8E8A3E1C72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789FE47-61F0-873C-9891-6969445AFF9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EFE5ED-F092-E686-433F-0F2CBA841D92}"/>
              </a:ext>
            </a:extLst>
          </p:cNvPr>
          <p:cNvSpPr>
            <a:spLocks noGrp="1"/>
          </p:cNvSpPr>
          <p:nvPr>
            <p:ph type="dt" sz="half" idx="10"/>
          </p:nvPr>
        </p:nvSpPr>
        <p:spPr/>
        <p:txBody>
          <a:bodyPr/>
          <a:lstStyle/>
          <a:p>
            <a:fld id="{6ED1C196-76D3-4215-8EA3-23D59C7AD044}" type="datetimeFigureOut">
              <a:rPr lang="en-US" smtClean="0"/>
              <a:t>11/17/2025</a:t>
            </a:fld>
            <a:endParaRPr lang="en-US"/>
          </a:p>
        </p:txBody>
      </p:sp>
      <p:sp>
        <p:nvSpPr>
          <p:cNvPr id="5" name="Footer Placeholder 4">
            <a:extLst>
              <a:ext uri="{FF2B5EF4-FFF2-40B4-BE49-F238E27FC236}">
                <a16:creationId xmlns:a16="http://schemas.microsoft.com/office/drawing/2014/main" id="{BB312014-EF76-36D7-8F6B-F46CEEECE3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6B76BE-9E4A-B825-4C22-E5405255AADE}"/>
              </a:ext>
            </a:extLst>
          </p:cNvPr>
          <p:cNvSpPr>
            <a:spLocks noGrp="1"/>
          </p:cNvSpPr>
          <p:nvPr>
            <p:ph type="sldNum" sz="quarter" idx="12"/>
          </p:nvPr>
        </p:nvSpPr>
        <p:spPr/>
        <p:txBody>
          <a:bodyPr/>
          <a:lstStyle/>
          <a:p>
            <a:fld id="{22BAE1D6-CA4D-43CD-A3BF-97AC321A160B}" type="slidenum">
              <a:rPr lang="en-US" smtClean="0"/>
              <a:t>‹#›</a:t>
            </a:fld>
            <a:endParaRPr lang="en-US"/>
          </a:p>
        </p:txBody>
      </p:sp>
    </p:spTree>
    <p:extLst>
      <p:ext uri="{BB962C8B-B14F-4D97-AF65-F5344CB8AC3E}">
        <p14:creationId xmlns:p14="http://schemas.microsoft.com/office/powerpoint/2010/main" val="420872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B1CB49-DB02-2C27-7BE8-3B61E58314D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0BD30EB-A14A-1D55-C255-EC5DABE35B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EEC426-ACC3-94F8-D5FC-05B573867123}"/>
              </a:ext>
            </a:extLst>
          </p:cNvPr>
          <p:cNvSpPr>
            <a:spLocks noGrp="1"/>
          </p:cNvSpPr>
          <p:nvPr>
            <p:ph type="dt" sz="half" idx="10"/>
          </p:nvPr>
        </p:nvSpPr>
        <p:spPr/>
        <p:txBody>
          <a:bodyPr/>
          <a:lstStyle/>
          <a:p>
            <a:fld id="{6ED1C196-76D3-4215-8EA3-23D59C7AD044}" type="datetimeFigureOut">
              <a:rPr lang="en-US" smtClean="0"/>
              <a:t>11/17/2025</a:t>
            </a:fld>
            <a:endParaRPr lang="en-US"/>
          </a:p>
        </p:txBody>
      </p:sp>
      <p:sp>
        <p:nvSpPr>
          <p:cNvPr id="5" name="Footer Placeholder 4">
            <a:extLst>
              <a:ext uri="{FF2B5EF4-FFF2-40B4-BE49-F238E27FC236}">
                <a16:creationId xmlns:a16="http://schemas.microsoft.com/office/drawing/2014/main" id="{3CF9E2CA-8FCF-3D79-73B1-8DD9AA9925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8B9E31-2F1E-527B-6D1B-138C2E2FD18C}"/>
              </a:ext>
            </a:extLst>
          </p:cNvPr>
          <p:cNvSpPr>
            <a:spLocks noGrp="1"/>
          </p:cNvSpPr>
          <p:nvPr>
            <p:ph type="sldNum" sz="quarter" idx="12"/>
          </p:nvPr>
        </p:nvSpPr>
        <p:spPr/>
        <p:txBody>
          <a:bodyPr/>
          <a:lstStyle/>
          <a:p>
            <a:fld id="{22BAE1D6-CA4D-43CD-A3BF-97AC321A160B}" type="slidenum">
              <a:rPr lang="en-US" smtClean="0"/>
              <a:t>‹#›</a:t>
            </a:fld>
            <a:endParaRPr lang="en-US"/>
          </a:p>
        </p:txBody>
      </p:sp>
    </p:spTree>
    <p:extLst>
      <p:ext uri="{BB962C8B-B14F-4D97-AF65-F5344CB8AC3E}">
        <p14:creationId xmlns:p14="http://schemas.microsoft.com/office/powerpoint/2010/main" val="26782557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ED1C196-76D3-4215-8EA3-23D59C7AD044}" type="datetimeFigureOut">
              <a:rPr lang="en-US" smtClean="0"/>
              <a:t>11/17/2025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22BAE1D6-CA4D-43CD-A3BF-97AC321A160B}"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60073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D1C196-76D3-4215-8EA3-23D59C7AD044}" type="datetimeFigureOut">
              <a:rPr lang="en-US" smtClean="0"/>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BAE1D6-CA4D-43CD-A3BF-97AC321A160B}" type="slidenum">
              <a:rPr lang="en-US" smtClean="0"/>
              <a:t>‹#›</a:t>
            </a:fld>
            <a:endParaRPr lang="en-US"/>
          </a:p>
        </p:txBody>
      </p:sp>
    </p:spTree>
    <p:extLst>
      <p:ext uri="{BB962C8B-B14F-4D97-AF65-F5344CB8AC3E}">
        <p14:creationId xmlns:p14="http://schemas.microsoft.com/office/powerpoint/2010/main" val="18727326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D1C196-76D3-4215-8EA3-23D59C7AD044}" type="datetimeFigureOut">
              <a:rPr lang="en-US" smtClean="0"/>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BAE1D6-CA4D-43CD-A3BF-97AC321A160B}"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02025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ED1C196-76D3-4215-8EA3-23D59C7AD044}" type="datetimeFigureOut">
              <a:rPr lang="en-US" smtClean="0"/>
              <a:t>11/17/2025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BAE1D6-CA4D-43CD-A3BF-97AC321A160B}" type="slidenum">
              <a:rPr lang="en-US" smtClean="0"/>
              <a:t>‹#›</a:t>
            </a:fld>
            <a:endParaRPr lang="en-US"/>
          </a:p>
        </p:txBody>
      </p:sp>
    </p:spTree>
    <p:extLst>
      <p:ext uri="{BB962C8B-B14F-4D97-AF65-F5344CB8AC3E}">
        <p14:creationId xmlns:p14="http://schemas.microsoft.com/office/powerpoint/2010/main" val="8055663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ED1C196-76D3-4215-8EA3-23D59C7AD044}" type="datetimeFigureOut">
              <a:rPr lang="en-US" smtClean="0"/>
              <a:t>11/17/2025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BAE1D6-CA4D-43CD-A3BF-97AC321A160B}"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307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ED1C196-76D3-4215-8EA3-23D59C7AD044}" type="datetimeFigureOut">
              <a:rPr lang="en-US" smtClean="0"/>
              <a:t>11/17/2025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BAE1D6-CA4D-43CD-A3BF-97AC321A160B}"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39053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D1C196-76D3-4215-8EA3-23D59C7AD044}" type="datetimeFigureOut">
              <a:rPr lang="en-US" smtClean="0"/>
              <a:t>11/17/2025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BAE1D6-CA4D-43CD-A3BF-97AC321A160B}" type="slidenum">
              <a:rPr lang="en-US" smtClean="0"/>
              <a:t>‹#›</a:t>
            </a:fld>
            <a:endParaRPr lang="en-US"/>
          </a:p>
        </p:txBody>
      </p:sp>
    </p:spTree>
    <p:extLst>
      <p:ext uri="{BB962C8B-B14F-4D97-AF65-F5344CB8AC3E}">
        <p14:creationId xmlns:p14="http://schemas.microsoft.com/office/powerpoint/2010/main" val="37503803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D1C196-76D3-4215-8EA3-23D59C7AD044}" type="datetimeFigureOut">
              <a:rPr lang="en-US" smtClean="0"/>
              <a:t>11/17/2025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BAE1D6-CA4D-43CD-A3BF-97AC321A160B}"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8825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DE2B5-DDDA-DDF5-85D8-EDC8E206F4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B88CE6-814F-7B1B-6B7D-CBC2EB97B9B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5299E6-07AC-8CBD-13A7-1AB7E7E02B1D}"/>
              </a:ext>
            </a:extLst>
          </p:cNvPr>
          <p:cNvSpPr>
            <a:spLocks noGrp="1"/>
          </p:cNvSpPr>
          <p:nvPr>
            <p:ph type="dt" sz="half" idx="10"/>
          </p:nvPr>
        </p:nvSpPr>
        <p:spPr/>
        <p:txBody>
          <a:bodyPr/>
          <a:lstStyle/>
          <a:p>
            <a:fld id="{6ED1C196-76D3-4215-8EA3-23D59C7AD044}" type="datetimeFigureOut">
              <a:rPr lang="en-US" smtClean="0"/>
              <a:t>11/17/2025</a:t>
            </a:fld>
            <a:endParaRPr lang="en-US"/>
          </a:p>
        </p:txBody>
      </p:sp>
      <p:sp>
        <p:nvSpPr>
          <p:cNvPr id="5" name="Footer Placeholder 4">
            <a:extLst>
              <a:ext uri="{FF2B5EF4-FFF2-40B4-BE49-F238E27FC236}">
                <a16:creationId xmlns:a16="http://schemas.microsoft.com/office/drawing/2014/main" id="{8358BB9C-1955-BCE4-8C24-4326222B12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24CD0B-4340-1752-C85F-7FE4C3AB32A6}"/>
              </a:ext>
            </a:extLst>
          </p:cNvPr>
          <p:cNvSpPr>
            <a:spLocks noGrp="1"/>
          </p:cNvSpPr>
          <p:nvPr>
            <p:ph type="sldNum" sz="quarter" idx="12"/>
          </p:nvPr>
        </p:nvSpPr>
        <p:spPr/>
        <p:txBody>
          <a:bodyPr/>
          <a:lstStyle/>
          <a:p>
            <a:fld id="{22BAE1D6-CA4D-43CD-A3BF-97AC321A160B}" type="slidenum">
              <a:rPr lang="en-US" smtClean="0"/>
              <a:t>‹#›</a:t>
            </a:fld>
            <a:endParaRPr lang="en-US"/>
          </a:p>
        </p:txBody>
      </p:sp>
    </p:spTree>
    <p:extLst>
      <p:ext uri="{BB962C8B-B14F-4D97-AF65-F5344CB8AC3E}">
        <p14:creationId xmlns:p14="http://schemas.microsoft.com/office/powerpoint/2010/main" val="22905876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D1C196-76D3-4215-8EA3-23D59C7AD044}" type="datetimeFigureOut">
              <a:rPr lang="en-US" smtClean="0"/>
              <a:t>11/17/2025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BAE1D6-CA4D-43CD-A3BF-97AC321A160B}" type="slidenum">
              <a:rPr lang="en-US" smtClean="0"/>
              <a:t>‹#›</a:t>
            </a:fld>
            <a:endParaRPr lang="en-US"/>
          </a:p>
        </p:txBody>
      </p:sp>
    </p:spTree>
    <p:extLst>
      <p:ext uri="{BB962C8B-B14F-4D97-AF65-F5344CB8AC3E}">
        <p14:creationId xmlns:p14="http://schemas.microsoft.com/office/powerpoint/2010/main" val="3475802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D1C196-76D3-4215-8EA3-23D59C7AD044}" type="datetimeFigureOut">
              <a:rPr lang="en-US" smtClean="0"/>
              <a:t>11/17/2025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BAE1D6-CA4D-43CD-A3BF-97AC321A160B}" type="slidenum">
              <a:rPr lang="en-US" smtClean="0"/>
              <a:t>‹#›</a:t>
            </a:fld>
            <a:endParaRPr lang="en-US"/>
          </a:p>
        </p:txBody>
      </p:sp>
    </p:spTree>
    <p:extLst>
      <p:ext uri="{BB962C8B-B14F-4D97-AF65-F5344CB8AC3E}">
        <p14:creationId xmlns:p14="http://schemas.microsoft.com/office/powerpoint/2010/main" val="33002402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D1C196-76D3-4215-8EA3-23D59C7AD044}" type="datetimeFigureOut">
              <a:rPr lang="en-US" smtClean="0"/>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BAE1D6-CA4D-43CD-A3BF-97AC321A160B}"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70771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D1C196-76D3-4215-8EA3-23D59C7AD044}" type="datetimeFigureOut">
              <a:rPr lang="en-US" smtClean="0"/>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BAE1D6-CA4D-43CD-A3BF-97AC321A160B}"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44841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D1C196-76D3-4215-8EA3-23D59C7AD044}" type="datetimeFigureOut">
              <a:rPr lang="en-US" smtClean="0"/>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BAE1D6-CA4D-43CD-A3BF-97AC321A160B}" type="slidenum">
              <a:rPr lang="en-US" smtClean="0"/>
              <a:t>‹#›</a:t>
            </a:fld>
            <a:endParaRPr lang="en-US"/>
          </a:p>
        </p:txBody>
      </p:sp>
    </p:spTree>
    <p:extLst>
      <p:ext uri="{BB962C8B-B14F-4D97-AF65-F5344CB8AC3E}">
        <p14:creationId xmlns:p14="http://schemas.microsoft.com/office/powerpoint/2010/main" val="39020119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D1C196-76D3-4215-8EA3-23D59C7AD044}" type="datetimeFigureOut">
              <a:rPr lang="en-US" smtClean="0"/>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BAE1D6-CA4D-43CD-A3BF-97AC321A160B}"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4202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D1C196-76D3-4215-8EA3-23D59C7AD044}" type="datetimeFigureOut">
              <a:rPr lang="en-US" smtClean="0"/>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BAE1D6-CA4D-43CD-A3BF-97AC321A160B}"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10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D1C196-76D3-4215-8EA3-23D59C7AD044}" type="datetimeFigureOut">
              <a:rPr lang="en-US" smtClean="0"/>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BAE1D6-CA4D-43CD-A3BF-97AC321A160B}"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41974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D1C196-76D3-4215-8EA3-23D59C7AD044}" type="datetimeFigureOut">
              <a:rPr lang="en-US" smtClean="0"/>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BAE1D6-CA4D-43CD-A3BF-97AC321A160B}"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9026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CCD6B-B145-C713-A801-8EE422AF6E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48F63F-3F0B-DFBE-AAA2-B2F0DDD3B74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69A73B-31E4-05C4-0971-4BD85AAEDCC6}"/>
              </a:ext>
            </a:extLst>
          </p:cNvPr>
          <p:cNvSpPr>
            <a:spLocks noGrp="1"/>
          </p:cNvSpPr>
          <p:nvPr>
            <p:ph type="dt" sz="half" idx="10"/>
          </p:nvPr>
        </p:nvSpPr>
        <p:spPr/>
        <p:txBody>
          <a:bodyPr/>
          <a:lstStyle/>
          <a:p>
            <a:fld id="{6ED1C196-76D3-4215-8EA3-23D59C7AD044}" type="datetimeFigureOut">
              <a:rPr lang="en-US" smtClean="0"/>
              <a:t>11/17/2025</a:t>
            </a:fld>
            <a:endParaRPr lang="en-US"/>
          </a:p>
        </p:txBody>
      </p:sp>
      <p:sp>
        <p:nvSpPr>
          <p:cNvPr id="5" name="Footer Placeholder 4">
            <a:extLst>
              <a:ext uri="{FF2B5EF4-FFF2-40B4-BE49-F238E27FC236}">
                <a16:creationId xmlns:a16="http://schemas.microsoft.com/office/drawing/2014/main" id="{E4A7EF92-0E4E-C4F2-F9A5-2FC8B21076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80265E-7D2D-7DD3-42AF-DCF30F3A4287}"/>
              </a:ext>
            </a:extLst>
          </p:cNvPr>
          <p:cNvSpPr>
            <a:spLocks noGrp="1"/>
          </p:cNvSpPr>
          <p:nvPr>
            <p:ph type="sldNum" sz="quarter" idx="12"/>
          </p:nvPr>
        </p:nvSpPr>
        <p:spPr/>
        <p:txBody>
          <a:bodyPr/>
          <a:lstStyle/>
          <a:p>
            <a:fld id="{22BAE1D6-CA4D-43CD-A3BF-97AC321A160B}" type="slidenum">
              <a:rPr lang="en-US" smtClean="0"/>
              <a:t>‹#›</a:t>
            </a:fld>
            <a:endParaRPr lang="en-US"/>
          </a:p>
        </p:txBody>
      </p:sp>
    </p:spTree>
    <p:extLst>
      <p:ext uri="{BB962C8B-B14F-4D97-AF65-F5344CB8AC3E}">
        <p14:creationId xmlns:p14="http://schemas.microsoft.com/office/powerpoint/2010/main" val="3316252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D4FEC-9BBC-BB1A-607B-5B5B6C7933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6BB516-8DB7-88B0-F54F-4DD5D7B28E5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8C4066-6BDB-9F7D-CB3E-9B223BD934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01A575-B456-9802-15E2-A1DC9C3E9DC7}"/>
              </a:ext>
            </a:extLst>
          </p:cNvPr>
          <p:cNvSpPr>
            <a:spLocks noGrp="1"/>
          </p:cNvSpPr>
          <p:nvPr>
            <p:ph type="dt" sz="half" idx="10"/>
          </p:nvPr>
        </p:nvSpPr>
        <p:spPr/>
        <p:txBody>
          <a:bodyPr/>
          <a:lstStyle/>
          <a:p>
            <a:fld id="{6ED1C196-76D3-4215-8EA3-23D59C7AD044}" type="datetimeFigureOut">
              <a:rPr lang="en-US" smtClean="0"/>
              <a:t>11/17/2025</a:t>
            </a:fld>
            <a:endParaRPr lang="en-US"/>
          </a:p>
        </p:txBody>
      </p:sp>
      <p:sp>
        <p:nvSpPr>
          <p:cNvPr id="6" name="Footer Placeholder 5">
            <a:extLst>
              <a:ext uri="{FF2B5EF4-FFF2-40B4-BE49-F238E27FC236}">
                <a16:creationId xmlns:a16="http://schemas.microsoft.com/office/drawing/2014/main" id="{D765362E-4223-2AE7-D857-B16B32CE8C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001E26-11D5-8C2C-BE06-AC2CC44A8B92}"/>
              </a:ext>
            </a:extLst>
          </p:cNvPr>
          <p:cNvSpPr>
            <a:spLocks noGrp="1"/>
          </p:cNvSpPr>
          <p:nvPr>
            <p:ph type="sldNum" sz="quarter" idx="12"/>
          </p:nvPr>
        </p:nvSpPr>
        <p:spPr/>
        <p:txBody>
          <a:bodyPr/>
          <a:lstStyle/>
          <a:p>
            <a:fld id="{22BAE1D6-CA4D-43CD-A3BF-97AC321A160B}" type="slidenum">
              <a:rPr lang="en-US" smtClean="0"/>
              <a:t>‹#›</a:t>
            </a:fld>
            <a:endParaRPr lang="en-US"/>
          </a:p>
        </p:txBody>
      </p:sp>
    </p:spTree>
    <p:extLst>
      <p:ext uri="{BB962C8B-B14F-4D97-AF65-F5344CB8AC3E}">
        <p14:creationId xmlns:p14="http://schemas.microsoft.com/office/powerpoint/2010/main" val="1092817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2F6B6-A7A1-2005-548F-AF5671AA3D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E8E2590-23BB-45F9-C6A7-48B5144203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C09234-2B19-CA03-A999-2DE3A7EC7C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4A2299B-C45E-A53A-BEB7-F709D44DC8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B6F26F-91C8-190F-7185-939C583BE2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E5FE64-F765-64E9-1A0D-CFF6F08293A0}"/>
              </a:ext>
            </a:extLst>
          </p:cNvPr>
          <p:cNvSpPr>
            <a:spLocks noGrp="1"/>
          </p:cNvSpPr>
          <p:nvPr>
            <p:ph type="dt" sz="half" idx="10"/>
          </p:nvPr>
        </p:nvSpPr>
        <p:spPr/>
        <p:txBody>
          <a:bodyPr/>
          <a:lstStyle/>
          <a:p>
            <a:fld id="{6ED1C196-76D3-4215-8EA3-23D59C7AD044}" type="datetimeFigureOut">
              <a:rPr lang="en-US" smtClean="0"/>
              <a:t>11/17/2025</a:t>
            </a:fld>
            <a:endParaRPr lang="en-US"/>
          </a:p>
        </p:txBody>
      </p:sp>
      <p:sp>
        <p:nvSpPr>
          <p:cNvPr id="8" name="Footer Placeholder 7">
            <a:extLst>
              <a:ext uri="{FF2B5EF4-FFF2-40B4-BE49-F238E27FC236}">
                <a16:creationId xmlns:a16="http://schemas.microsoft.com/office/drawing/2014/main" id="{0420DA02-AB6F-3C5C-7487-906F811D013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46385CF-A418-3769-CD51-D21D9F91E7F5}"/>
              </a:ext>
            </a:extLst>
          </p:cNvPr>
          <p:cNvSpPr>
            <a:spLocks noGrp="1"/>
          </p:cNvSpPr>
          <p:nvPr>
            <p:ph type="sldNum" sz="quarter" idx="12"/>
          </p:nvPr>
        </p:nvSpPr>
        <p:spPr/>
        <p:txBody>
          <a:bodyPr/>
          <a:lstStyle/>
          <a:p>
            <a:fld id="{22BAE1D6-CA4D-43CD-A3BF-97AC321A160B}" type="slidenum">
              <a:rPr lang="en-US" smtClean="0"/>
              <a:t>‹#›</a:t>
            </a:fld>
            <a:endParaRPr lang="en-US"/>
          </a:p>
        </p:txBody>
      </p:sp>
    </p:spTree>
    <p:extLst>
      <p:ext uri="{BB962C8B-B14F-4D97-AF65-F5344CB8AC3E}">
        <p14:creationId xmlns:p14="http://schemas.microsoft.com/office/powerpoint/2010/main" val="1199200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74490-723D-74EF-B84B-CB6D3F073F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0EBB6B-B37C-8A59-7EC2-44D1766C074E}"/>
              </a:ext>
            </a:extLst>
          </p:cNvPr>
          <p:cNvSpPr>
            <a:spLocks noGrp="1"/>
          </p:cNvSpPr>
          <p:nvPr>
            <p:ph type="dt" sz="half" idx="10"/>
          </p:nvPr>
        </p:nvSpPr>
        <p:spPr/>
        <p:txBody>
          <a:bodyPr/>
          <a:lstStyle/>
          <a:p>
            <a:fld id="{6ED1C196-76D3-4215-8EA3-23D59C7AD044}" type="datetimeFigureOut">
              <a:rPr lang="en-US" smtClean="0"/>
              <a:t>11/17/2025</a:t>
            </a:fld>
            <a:endParaRPr lang="en-US"/>
          </a:p>
        </p:txBody>
      </p:sp>
      <p:sp>
        <p:nvSpPr>
          <p:cNvPr id="4" name="Footer Placeholder 3">
            <a:extLst>
              <a:ext uri="{FF2B5EF4-FFF2-40B4-BE49-F238E27FC236}">
                <a16:creationId xmlns:a16="http://schemas.microsoft.com/office/drawing/2014/main" id="{F7645901-2784-A1E5-FAD6-E03EC49A92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E5FCC23-39AE-A9BD-E6FE-5BE3CEE707A9}"/>
              </a:ext>
            </a:extLst>
          </p:cNvPr>
          <p:cNvSpPr>
            <a:spLocks noGrp="1"/>
          </p:cNvSpPr>
          <p:nvPr>
            <p:ph type="sldNum" sz="quarter" idx="12"/>
          </p:nvPr>
        </p:nvSpPr>
        <p:spPr/>
        <p:txBody>
          <a:bodyPr/>
          <a:lstStyle/>
          <a:p>
            <a:fld id="{22BAE1D6-CA4D-43CD-A3BF-97AC321A160B}" type="slidenum">
              <a:rPr lang="en-US" smtClean="0"/>
              <a:t>‹#›</a:t>
            </a:fld>
            <a:endParaRPr lang="en-US"/>
          </a:p>
        </p:txBody>
      </p:sp>
    </p:spTree>
    <p:extLst>
      <p:ext uri="{BB962C8B-B14F-4D97-AF65-F5344CB8AC3E}">
        <p14:creationId xmlns:p14="http://schemas.microsoft.com/office/powerpoint/2010/main" val="3780923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90017E-663E-54A9-B2DB-011ADA1C90F8}"/>
              </a:ext>
            </a:extLst>
          </p:cNvPr>
          <p:cNvSpPr>
            <a:spLocks noGrp="1"/>
          </p:cNvSpPr>
          <p:nvPr>
            <p:ph type="dt" sz="half" idx="10"/>
          </p:nvPr>
        </p:nvSpPr>
        <p:spPr/>
        <p:txBody>
          <a:bodyPr/>
          <a:lstStyle/>
          <a:p>
            <a:fld id="{6ED1C196-76D3-4215-8EA3-23D59C7AD044}" type="datetimeFigureOut">
              <a:rPr lang="en-US" smtClean="0"/>
              <a:t>11/17/2025</a:t>
            </a:fld>
            <a:endParaRPr lang="en-US"/>
          </a:p>
        </p:txBody>
      </p:sp>
      <p:sp>
        <p:nvSpPr>
          <p:cNvPr id="3" name="Footer Placeholder 2">
            <a:extLst>
              <a:ext uri="{FF2B5EF4-FFF2-40B4-BE49-F238E27FC236}">
                <a16:creationId xmlns:a16="http://schemas.microsoft.com/office/drawing/2014/main" id="{4EBF2B54-91A5-8D48-B657-3E22FBF5AB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4A15C86-89D7-3E1C-72CD-565A42FDC22B}"/>
              </a:ext>
            </a:extLst>
          </p:cNvPr>
          <p:cNvSpPr>
            <a:spLocks noGrp="1"/>
          </p:cNvSpPr>
          <p:nvPr>
            <p:ph type="sldNum" sz="quarter" idx="12"/>
          </p:nvPr>
        </p:nvSpPr>
        <p:spPr/>
        <p:txBody>
          <a:bodyPr/>
          <a:lstStyle/>
          <a:p>
            <a:fld id="{22BAE1D6-CA4D-43CD-A3BF-97AC321A160B}" type="slidenum">
              <a:rPr lang="en-US" smtClean="0"/>
              <a:t>‹#›</a:t>
            </a:fld>
            <a:endParaRPr lang="en-US"/>
          </a:p>
        </p:txBody>
      </p:sp>
    </p:spTree>
    <p:extLst>
      <p:ext uri="{BB962C8B-B14F-4D97-AF65-F5344CB8AC3E}">
        <p14:creationId xmlns:p14="http://schemas.microsoft.com/office/powerpoint/2010/main" val="3982976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3F813-DBF7-F1D3-15CD-7200DDEAEE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4FF0621-2F5A-6E90-52E9-83A79089FB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0A2700-E0EA-2642-2ED6-D7FEA85D25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FD8414-2454-8F85-5136-204BC4F6578D}"/>
              </a:ext>
            </a:extLst>
          </p:cNvPr>
          <p:cNvSpPr>
            <a:spLocks noGrp="1"/>
          </p:cNvSpPr>
          <p:nvPr>
            <p:ph type="dt" sz="half" idx="10"/>
          </p:nvPr>
        </p:nvSpPr>
        <p:spPr/>
        <p:txBody>
          <a:bodyPr/>
          <a:lstStyle/>
          <a:p>
            <a:fld id="{6ED1C196-76D3-4215-8EA3-23D59C7AD044}" type="datetimeFigureOut">
              <a:rPr lang="en-US" smtClean="0"/>
              <a:t>11/17/2025</a:t>
            </a:fld>
            <a:endParaRPr lang="en-US"/>
          </a:p>
        </p:txBody>
      </p:sp>
      <p:sp>
        <p:nvSpPr>
          <p:cNvPr id="6" name="Footer Placeholder 5">
            <a:extLst>
              <a:ext uri="{FF2B5EF4-FFF2-40B4-BE49-F238E27FC236}">
                <a16:creationId xmlns:a16="http://schemas.microsoft.com/office/drawing/2014/main" id="{C7205266-EB51-7A9A-B098-4B912783F6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AFA0B9-AD42-3915-0031-2DF661725A7A}"/>
              </a:ext>
            </a:extLst>
          </p:cNvPr>
          <p:cNvSpPr>
            <a:spLocks noGrp="1"/>
          </p:cNvSpPr>
          <p:nvPr>
            <p:ph type="sldNum" sz="quarter" idx="12"/>
          </p:nvPr>
        </p:nvSpPr>
        <p:spPr/>
        <p:txBody>
          <a:bodyPr/>
          <a:lstStyle/>
          <a:p>
            <a:fld id="{22BAE1D6-CA4D-43CD-A3BF-97AC321A160B}" type="slidenum">
              <a:rPr lang="en-US" smtClean="0"/>
              <a:t>‹#›</a:t>
            </a:fld>
            <a:endParaRPr lang="en-US"/>
          </a:p>
        </p:txBody>
      </p:sp>
    </p:spTree>
    <p:extLst>
      <p:ext uri="{BB962C8B-B14F-4D97-AF65-F5344CB8AC3E}">
        <p14:creationId xmlns:p14="http://schemas.microsoft.com/office/powerpoint/2010/main" val="909985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CB1F0-6D29-627A-00E6-9AE35E144C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DE95FA8-C191-D34D-4874-B4BC5343A3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D809AEC-A59A-4757-F5FF-FBCB978C23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1B8F40-BADF-CF01-A8A7-1AAC0AE13BAD}"/>
              </a:ext>
            </a:extLst>
          </p:cNvPr>
          <p:cNvSpPr>
            <a:spLocks noGrp="1"/>
          </p:cNvSpPr>
          <p:nvPr>
            <p:ph type="dt" sz="half" idx="10"/>
          </p:nvPr>
        </p:nvSpPr>
        <p:spPr/>
        <p:txBody>
          <a:bodyPr/>
          <a:lstStyle/>
          <a:p>
            <a:fld id="{6ED1C196-76D3-4215-8EA3-23D59C7AD044}" type="datetimeFigureOut">
              <a:rPr lang="en-US" smtClean="0"/>
              <a:t>11/17/2025</a:t>
            </a:fld>
            <a:endParaRPr lang="en-US"/>
          </a:p>
        </p:txBody>
      </p:sp>
      <p:sp>
        <p:nvSpPr>
          <p:cNvPr id="6" name="Footer Placeholder 5">
            <a:extLst>
              <a:ext uri="{FF2B5EF4-FFF2-40B4-BE49-F238E27FC236}">
                <a16:creationId xmlns:a16="http://schemas.microsoft.com/office/drawing/2014/main" id="{11CB742A-D420-B951-3B52-04F842DB9B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9A7E07-8230-E7FB-EB83-C50077884E92}"/>
              </a:ext>
            </a:extLst>
          </p:cNvPr>
          <p:cNvSpPr>
            <a:spLocks noGrp="1"/>
          </p:cNvSpPr>
          <p:nvPr>
            <p:ph type="sldNum" sz="quarter" idx="12"/>
          </p:nvPr>
        </p:nvSpPr>
        <p:spPr/>
        <p:txBody>
          <a:bodyPr/>
          <a:lstStyle/>
          <a:p>
            <a:fld id="{22BAE1D6-CA4D-43CD-A3BF-97AC321A160B}" type="slidenum">
              <a:rPr lang="en-US" smtClean="0"/>
              <a:t>‹#›</a:t>
            </a:fld>
            <a:endParaRPr lang="en-US"/>
          </a:p>
        </p:txBody>
      </p:sp>
    </p:spTree>
    <p:extLst>
      <p:ext uri="{BB962C8B-B14F-4D97-AF65-F5344CB8AC3E}">
        <p14:creationId xmlns:p14="http://schemas.microsoft.com/office/powerpoint/2010/main" val="376781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255B72-D985-FFF3-7CFD-B7EDC4E70C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4E6FC17-D73F-B788-A4F1-7C495ACA82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190B98-C081-5174-C396-2EE53F1642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ED1C196-76D3-4215-8EA3-23D59C7AD044}" type="datetimeFigureOut">
              <a:rPr lang="en-US" smtClean="0"/>
              <a:t>11/17/2025</a:t>
            </a:fld>
            <a:endParaRPr lang="en-US"/>
          </a:p>
        </p:txBody>
      </p:sp>
      <p:sp>
        <p:nvSpPr>
          <p:cNvPr id="5" name="Footer Placeholder 4">
            <a:extLst>
              <a:ext uri="{FF2B5EF4-FFF2-40B4-BE49-F238E27FC236}">
                <a16:creationId xmlns:a16="http://schemas.microsoft.com/office/drawing/2014/main" id="{FE0A91BF-8CA0-572F-3AA2-1A085A83FA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9715E30-7D25-77A4-6CBD-901D980767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2BAE1D6-CA4D-43CD-A3BF-97AC321A160B}" type="slidenum">
              <a:rPr lang="en-US" smtClean="0"/>
              <a:t>‹#›</a:t>
            </a:fld>
            <a:endParaRPr lang="en-US"/>
          </a:p>
        </p:txBody>
      </p:sp>
    </p:spTree>
    <p:extLst>
      <p:ext uri="{BB962C8B-B14F-4D97-AF65-F5344CB8AC3E}">
        <p14:creationId xmlns:p14="http://schemas.microsoft.com/office/powerpoint/2010/main" val="158503836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ED1C196-76D3-4215-8EA3-23D59C7AD044}" type="datetimeFigureOut">
              <a:rPr lang="en-US" smtClean="0"/>
              <a:t>11/17/2025</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2BAE1D6-CA4D-43CD-A3BF-97AC321A160B}" type="slidenum">
              <a:rPr lang="en-US" smtClean="0"/>
              <a:t>‹#›</a:t>
            </a:fld>
            <a:endParaRPr lang="en-US"/>
          </a:p>
        </p:txBody>
      </p:sp>
    </p:spTree>
    <p:extLst>
      <p:ext uri="{BB962C8B-B14F-4D97-AF65-F5344CB8AC3E}">
        <p14:creationId xmlns:p14="http://schemas.microsoft.com/office/powerpoint/2010/main" val="2747310708"/>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9.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5624B-17E9-E200-3430-E57FC21857A2}"/>
              </a:ext>
            </a:extLst>
          </p:cNvPr>
          <p:cNvSpPr>
            <a:spLocks noGrp="1"/>
          </p:cNvSpPr>
          <p:nvPr>
            <p:ph type="ctrTitle"/>
          </p:nvPr>
        </p:nvSpPr>
        <p:spPr>
          <a:xfrm>
            <a:off x="1524000" y="2303253"/>
            <a:ext cx="9144000" cy="1125747"/>
          </a:xfrm>
        </p:spPr>
        <p:txBody>
          <a:bodyPr/>
          <a:lstStyle/>
          <a:p>
            <a:r>
              <a:rPr lang="ar-JO" dirty="0"/>
              <a:t>اسس الاستثمار </a:t>
            </a:r>
            <a:endParaRPr lang="en-US" dirty="0"/>
          </a:p>
        </p:txBody>
      </p:sp>
      <p:sp>
        <p:nvSpPr>
          <p:cNvPr id="3" name="Subtitle 2">
            <a:extLst>
              <a:ext uri="{FF2B5EF4-FFF2-40B4-BE49-F238E27FC236}">
                <a16:creationId xmlns:a16="http://schemas.microsoft.com/office/drawing/2014/main" id="{DB025C14-FDB7-D994-FA5E-EBB634AE0D12}"/>
              </a:ext>
            </a:extLst>
          </p:cNvPr>
          <p:cNvSpPr>
            <a:spLocks noGrp="1"/>
          </p:cNvSpPr>
          <p:nvPr>
            <p:ph type="subTitle" idx="1"/>
          </p:nvPr>
        </p:nvSpPr>
        <p:spPr>
          <a:xfrm>
            <a:off x="-378606" y="4822163"/>
            <a:ext cx="6815669" cy="1320802"/>
          </a:xfrm>
        </p:spPr>
        <p:txBody>
          <a:bodyPr/>
          <a:lstStyle/>
          <a:p>
            <a:r>
              <a:rPr lang="ar-JO" dirty="0"/>
              <a:t>نديم محيسن</a:t>
            </a:r>
            <a:endParaRPr lang="en-US" dirty="0"/>
          </a:p>
        </p:txBody>
      </p:sp>
    </p:spTree>
    <p:extLst>
      <p:ext uri="{BB962C8B-B14F-4D97-AF65-F5344CB8AC3E}">
        <p14:creationId xmlns:p14="http://schemas.microsoft.com/office/powerpoint/2010/main" val="41607697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sharpenSoften amount="1000"/>
                    </a14:imgEffect>
                    <a14:imgEffect>
                      <a14:brightnessContrast contrast="-40000"/>
                    </a14:imgEffect>
                  </a14:imgLayer>
                </a14:imgProps>
              </a:ext>
            </a:extLst>
          </a:blip>
          <a:srcRect/>
          <a:tile tx="25400" ty="0" sx="100000" sy="100000" flip="none" algn="tl"/>
        </a:blipFill>
        <a:effectLst/>
      </p:bgPr>
    </p:bg>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2D259E91-B643-FC5A-AE15-8EA40D11E8AC}"/>
              </a:ext>
            </a:extLst>
          </p:cNvPr>
          <p:cNvPicPr>
            <a:picLocks noGrp="1" noChangeAspect="1"/>
          </p:cNvPicPr>
          <p:nvPr>
            <p:ph type="pic" idx="1"/>
          </p:nvPr>
        </p:nvPicPr>
        <p:blipFill>
          <a:blip r:embed="rId4">
            <a:extLst>
              <a:ext uri="{28A0092B-C50C-407E-A947-70E740481C1C}">
                <a14:useLocalDpi xmlns:a14="http://schemas.microsoft.com/office/drawing/2010/main" val="0"/>
              </a:ext>
            </a:extLst>
          </a:blip>
          <a:srcRect l="28887" r="28887"/>
          <a:stretch>
            <a:fillRect/>
          </a:stretch>
        </p:blipFill>
        <p:spPr>
          <a:xfrm>
            <a:off x="4986068" y="655609"/>
            <a:ext cx="6642340" cy="5708568"/>
          </a:xfrm>
        </p:spPr>
      </p:pic>
      <p:sp>
        <p:nvSpPr>
          <p:cNvPr id="3" name="Content Placeholder 2">
            <a:extLst>
              <a:ext uri="{FF2B5EF4-FFF2-40B4-BE49-F238E27FC236}">
                <a16:creationId xmlns:a16="http://schemas.microsoft.com/office/drawing/2014/main" id="{0378AD3C-5563-3EAB-6877-C1735DFB6603}"/>
              </a:ext>
            </a:extLst>
          </p:cNvPr>
          <p:cNvSpPr>
            <a:spLocks noGrp="1"/>
          </p:cNvSpPr>
          <p:nvPr>
            <p:ph type="body" sz="half" idx="2"/>
          </p:nvPr>
        </p:nvSpPr>
        <p:spPr>
          <a:xfrm>
            <a:off x="1295400" y="871267"/>
            <a:ext cx="3414624" cy="5141343"/>
          </a:xfrm>
        </p:spPr>
        <p:txBody>
          <a:bodyPr>
            <a:normAutofit lnSpcReduction="10000"/>
          </a:bodyPr>
          <a:lstStyle/>
          <a:p>
            <a:r>
              <a:rPr lang="ar-JO" sz="2400" dirty="0"/>
              <a:t>تقوم الأسس الصحيحة للاستثمار على تحديد الهدف المالي بوضوح، ومعرفة المدة الزمنية المناسبة لتحقيقه. كما ينبغي تنويع مجالات الاستثمار لتقليل المخاطر، وعدم وضع جميع الأموال في مجال واحد. ويُعدّ فهم طبيعة الاستثمار المختار شرطًا أساسيًا قبل اتخاذ أي خطوة، إضافةً إلى ضرورة الالتزام بالانضباط المالي وعدم استثمار مبلغ يفوق القدرة على تحمّل الخسارة. وأخيرًا، يعتمد الاستثمار الناجح على الصبر والمتابعة المستمرة لتحقيق نمو مستقر على المدى البعيد</a:t>
            </a:r>
            <a:endParaRPr lang="en-US" sz="2400" dirty="0"/>
          </a:p>
        </p:txBody>
      </p:sp>
    </p:spTree>
    <p:extLst>
      <p:ext uri="{BB962C8B-B14F-4D97-AF65-F5344CB8AC3E}">
        <p14:creationId xmlns:p14="http://schemas.microsoft.com/office/powerpoint/2010/main" val="422782769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8BBB1-A0D8-6BE1-0256-D84597FA0E2D}"/>
              </a:ext>
            </a:extLst>
          </p:cNvPr>
          <p:cNvSpPr>
            <a:spLocks noGrp="1"/>
          </p:cNvSpPr>
          <p:nvPr>
            <p:ph type="title"/>
          </p:nvPr>
        </p:nvSpPr>
        <p:spPr/>
        <p:txBody>
          <a:bodyPr>
            <a:normAutofit fontScale="90000"/>
          </a:bodyPr>
          <a:lstStyle/>
          <a:p>
            <a:r>
              <a:rPr lang="ar-JO" sz="8000" dirty="0"/>
              <a:t>اهداف الاستثمار</a:t>
            </a:r>
            <a:endParaRPr lang="en-US" sz="8000" dirty="0"/>
          </a:p>
        </p:txBody>
      </p:sp>
    </p:spTree>
    <p:extLst>
      <p:ext uri="{BB962C8B-B14F-4D97-AF65-F5344CB8AC3E}">
        <p14:creationId xmlns:p14="http://schemas.microsoft.com/office/powerpoint/2010/main" val="86489863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39CF361-22C0-BCDF-4DE2-6FF1A43F43C8}"/>
              </a:ext>
            </a:extLst>
          </p:cNvPr>
          <p:cNvSpPr/>
          <p:nvPr/>
        </p:nvSpPr>
        <p:spPr>
          <a:xfrm>
            <a:off x="-69014" y="0"/>
            <a:ext cx="3071004" cy="6858000"/>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F38C77A-B4B7-1619-5A00-FCEC51565106}"/>
              </a:ext>
            </a:extLst>
          </p:cNvPr>
          <p:cNvSpPr/>
          <p:nvPr/>
        </p:nvSpPr>
        <p:spPr>
          <a:xfrm>
            <a:off x="2976113" y="0"/>
            <a:ext cx="3522453" cy="685800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8CEED20-80B1-2BAC-0908-CDE5520D5D48}"/>
              </a:ext>
            </a:extLst>
          </p:cNvPr>
          <p:cNvSpPr/>
          <p:nvPr/>
        </p:nvSpPr>
        <p:spPr>
          <a:xfrm>
            <a:off x="6498566" y="0"/>
            <a:ext cx="2846717" cy="6858000"/>
          </a:xfrm>
          <a:prstGeom prst="rect">
            <a:avLst/>
          </a:prstGeom>
          <a:solidFill>
            <a:schemeClr val="tx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489DD94-E2B8-29C5-F87D-01C34109CF13}"/>
              </a:ext>
            </a:extLst>
          </p:cNvPr>
          <p:cNvSpPr/>
          <p:nvPr/>
        </p:nvSpPr>
        <p:spPr>
          <a:xfrm>
            <a:off x="9345283" y="0"/>
            <a:ext cx="2846717" cy="6858000"/>
          </a:xfrm>
          <a:prstGeom prst="rect">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E64575F9-3C3F-C5F2-92C1-6A7AABF0AB8E}"/>
              </a:ext>
            </a:extLst>
          </p:cNvPr>
          <p:cNvSpPr txBox="1"/>
          <p:nvPr/>
        </p:nvSpPr>
        <p:spPr>
          <a:xfrm>
            <a:off x="3131389" y="232913"/>
            <a:ext cx="3243532" cy="707886"/>
          </a:xfrm>
          <a:prstGeom prst="rect">
            <a:avLst/>
          </a:prstGeom>
          <a:noFill/>
        </p:spPr>
        <p:txBody>
          <a:bodyPr wrap="square" rtlCol="0">
            <a:spAutoFit/>
          </a:bodyPr>
          <a:lstStyle/>
          <a:p>
            <a:r>
              <a:rPr lang="ar-JO" sz="4000" dirty="0">
                <a:solidFill>
                  <a:schemeClr val="bg1"/>
                </a:solidFill>
              </a:rPr>
              <a:t>تنويع الاستثمارات</a:t>
            </a:r>
            <a:endParaRPr lang="en-US" sz="4000" dirty="0">
              <a:solidFill>
                <a:schemeClr val="bg1"/>
              </a:solidFill>
            </a:endParaRPr>
          </a:p>
        </p:txBody>
      </p:sp>
      <p:sp>
        <p:nvSpPr>
          <p:cNvPr id="13" name="TextBox 12">
            <a:extLst>
              <a:ext uri="{FF2B5EF4-FFF2-40B4-BE49-F238E27FC236}">
                <a16:creationId xmlns:a16="http://schemas.microsoft.com/office/drawing/2014/main" id="{50C8CF08-03FD-3A62-0E59-B349D42AC963}"/>
              </a:ext>
            </a:extLst>
          </p:cNvPr>
          <p:cNvSpPr txBox="1"/>
          <p:nvPr/>
        </p:nvSpPr>
        <p:spPr>
          <a:xfrm>
            <a:off x="6590581" y="232913"/>
            <a:ext cx="2441276" cy="1569660"/>
          </a:xfrm>
          <a:prstGeom prst="rect">
            <a:avLst/>
          </a:prstGeom>
          <a:noFill/>
        </p:spPr>
        <p:txBody>
          <a:bodyPr wrap="square" rtlCol="0">
            <a:spAutoFit/>
          </a:bodyPr>
          <a:lstStyle/>
          <a:p>
            <a:pPr algn="ctr"/>
            <a:r>
              <a:rPr lang="ar-JO" sz="4800" dirty="0">
                <a:solidFill>
                  <a:schemeClr val="bg1"/>
                </a:solidFill>
              </a:rPr>
              <a:t>فهم طبيعة الاستثمار</a:t>
            </a:r>
            <a:endParaRPr lang="en-US" sz="4800" dirty="0">
              <a:solidFill>
                <a:schemeClr val="bg1"/>
              </a:solidFill>
            </a:endParaRPr>
          </a:p>
        </p:txBody>
      </p:sp>
      <p:sp>
        <p:nvSpPr>
          <p:cNvPr id="14" name="TextBox 13">
            <a:extLst>
              <a:ext uri="{FF2B5EF4-FFF2-40B4-BE49-F238E27FC236}">
                <a16:creationId xmlns:a16="http://schemas.microsoft.com/office/drawing/2014/main" id="{28970766-727A-6EF1-CE18-8187F44267A9}"/>
              </a:ext>
            </a:extLst>
          </p:cNvPr>
          <p:cNvSpPr txBox="1"/>
          <p:nvPr/>
        </p:nvSpPr>
        <p:spPr>
          <a:xfrm>
            <a:off x="9445925" y="232913"/>
            <a:ext cx="2432649" cy="1446550"/>
          </a:xfrm>
          <a:prstGeom prst="rect">
            <a:avLst/>
          </a:prstGeom>
          <a:noFill/>
        </p:spPr>
        <p:txBody>
          <a:bodyPr wrap="square" rtlCol="0">
            <a:spAutoFit/>
          </a:bodyPr>
          <a:lstStyle/>
          <a:p>
            <a:pPr algn="ctr"/>
            <a:r>
              <a:rPr lang="ar-JO" sz="4400" dirty="0">
                <a:solidFill>
                  <a:schemeClr val="bg1"/>
                </a:solidFill>
              </a:rPr>
              <a:t>لانضباط والصبر</a:t>
            </a:r>
            <a:endParaRPr lang="en-US" sz="4400" dirty="0">
              <a:solidFill>
                <a:schemeClr val="bg1"/>
              </a:solidFill>
            </a:endParaRPr>
          </a:p>
        </p:txBody>
      </p:sp>
      <p:sp>
        <p:nvSpPr>
          <p:cNvPr id="16" name="TextBox 15">
            <a:extLst>
              <a:ext uri="{FF2B5EF4-FFF2-40B4-BE49-F238E27FC236}">
                <a16:creationId xmlns:a16="http://schemas.microsoft.com/office/drawing/2014/main" id="{552D3400-6A2D-12AC-30C7-A571897BEB66}"/>
              </a:ext>
            </a:extLst>
          </p:cNvPr>
          <p:cNvSpPr txBox="1"/>
          <p:nvPr/>
        </p:nvSpPr>
        <p:spPr>
          <a:xfrm>
            <a:off x="3178832" y="2242868"/>
            <a:ext cx="3053751" cy="2554545"/>
          </a:xfrm>
          <a:prstGeom prst="rect">
            <a:avLst/>
          </a:prstGeom>
          <a:noFill/>
        </p:spPr>
        <p:txBody>
          <a:bodyPr wrap="square" rtlCol="0">
            <a:spAutoFit/>
          </a:bodyPr>
          <a:lstStyle/>
          <a:p>
            <a:pPr algn="ctr"/>
            <a:r>
              <a:rPr lang="ar-JO" sz="4000" dirty="0">
                <a:solidFill>
                  <a:schemeClr val="bg1"/>
                </a:solidFill>
              </a:rPr>
              <a:t>توزيع الأموال على مجالات مختلفة لتقليل المخاطر.</a:t>
            </a:r>
            <a:endParaRPr lang="en-US" sz="4000" dirty="0">
              <a:solidFill>
                <a:schemeClr val="bg1"/>
              </a:solidFill>
            </a:endParaRPr>
          </a:p>
        </p:txBody>
      </p:sp>
      <p:sp>
        <p:nvSpPr>
          <p:cNvPr id="17" name="TextBox 16">
            <a:extLst>
              <a:ext uri="{FF2B5EF4-FFF2-40B4-BE49-F238E27FC236}">
                <a16:creationId xmlns:a16="http://schemas.microsoft.com/office/drawing/2014/main" id="{DC74F3B1-3723-ECA0-D56E-D9C41FFBD432}"/>
              </a:ext>
            </a:extLst>
          </p:cNvPr>
          <p:cNvSpPr txBox="1"/>
          <p:nvPr/>
        </p:nvSpPr>
        <p:spPr>
          <a:xfrm>
            <a:off x="6701286" y="2458529"/>
            <a:ext cx="2441275" cy="1569660"/>
          </a:xfrm>
          <a:prstGeom prst="rect">
            <a:avLst/>
          </a:prstGeom>
          <a:noFill/>
        </p:spPr>
        <p:txBody>
          <a:bodyPr wrap="square" rtlCol="0">
            <a:spAutoFit/>
          </a:bodyPr>
          <a:lstStyle/>
          <a:p>
            <a:pPr algn="ctr"/>
            <a:r>
              <a:rPr lang="ar-JO" sz="3200" dirty="0">
                <a:solidFill>
                  <a:schemeClr val="bg1"/>
                </a:solidFill>
              </a:rPr>
              <a:t>دراسة الاستثمار المختار جيدًا قبل الشروع فيه.</a:t>
            </a:r>
            <a:endParaRPr lang="en-US" sz="3200" dirty="0">
              <a:solidFill>
                <a:schemeClr val="bg1"/>
              </a:solidFill>
            </a:endParaRPr>
          </a:p>
        </p:txBody>
      </p:sp>
      <p:sp>
        <p:nvSpPr>
          <p:cNvPr id="18" name="TextBox 17">
            <a:extLst>
              <a:ext uri="{FF2B5EF4-FFF2-40B4-BE49-F238E27FC236}">
                <a16:creationId xmlns:a16="http://schemas.microsoft.com/office/drawing/2014/main" id="{79D9790F-3009-01C4-05A7-A8805402FF43}"/>
              </a:ext>
            </a:extLst>
          </p:cNvPr>
          <p:cNvSpPr txBox="1"/>
          <p:nvPr/>
        </p:nvSpPr>
        <p:spPr>
          <a:xfrm>
            <a:off x="9556631" y="2458529"/>
            <a:ext cx="2432648" cy="2862322"/>
          </a:xfrm>
          <a:prstGeom prst="rect">
            <a:avLst/>
          </a:prstGeom>
          <a:noFill/>
        </p:spPr>
        <p:txBody>
          <a:bodyPr wrap="square" rtlCol="0">
            <a:spAutoFit/>
          </a:bodyPr>
          <a:lstStyle/>
          <a:p>
            <a:pPr algn="ctr"/>
            <a:r>
              <a:rPr lang="ar-JO" sz="3600" dirty="0">
                <a:solidFill>
                  <a:schemeClr val="bg1"/>
                </a:solidFill>
              </a:rPr>
              <a:t>الالتزام بالاستراتيجية وعدم التسرع لتحقيق أرباح سريعة.</a:t>
            </a:r>
            <a:endParaRPr lang="en-US" sz="3600" dirty="0">
              <a:solidFill>
                <a:schemeClr val="bg1"/>
              </a:solidFill>
            </a:endParaRPr>
          </a:p>
        </p:txBody>
      </p:sp>
      <p:sp>
        <p:nvSpPr>
          <p:cNvPr id="23" name="Rectangle 4">
            <a:extLst>
              <a:ext uri="{FF2B5EF4-FFF2-40B4-BE49-F238E27FC236}">
                <a16:creationId xmlns:a16="http://schemas.microsoft.com/office/drawing/2014/main" id="{DFBE431D-B692-CC61-EF4C-1BC12248B7E4}"/>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29" name="Group 28">
            <a:extLst>
              <a:ext uri="{FF2B5EF4-FFF2-40B4-BE49-F238E27FC236}">
                <a16:creationId xmlns:a16="http://schemas.microsoft.com/office/drawing/2014/main" id="{A109ED1C-689C-601F-6C05-443D5A4F073D}"/>
              </a:ext>
            </a:extLst>
          </p:cNvPr>
          <p:cNvGrpSpPr/>
          <p:nvPr/>
        </p:nvGrpSpPr>
        <p:grpSpPr>
          <a:xfrm>
            <a:off x="77638" y="232913"/>
            <a:ext cx="2743199" cy="4464928"/>
            <a:chOff x="77638" y="232913"/>
            <a:chExt cx="2743199" cy="4464928"/>
          </a:xfrm>
        </p:grpSpPr>
        <p:sp>
          <p:nvSpPr>
            <p:cNvPr id="11" name="TextBox 10">
              <a:extLst>
                <a:ext uri="{FF2B5EF4-FFF2-40B4-BE49-F238E27FC236}">
                  <a16:creationId xmlns:a16="http://schemas.microsoft.com/office/drawing/2014/main" id="{CC9A1471-A0D2-C12D-D88D-4A5FDDA3EA55}"/>
                </a:ext>
              </a:extLst>
            </p:cNvPr>
            <p:cNvSpPr txBox="1"/>
            <p:nvPr/>
          </p:nvSpPr>
          <p:spPr>
            <a:xfrm>
              <a:off x="77638" y="232913"/>
              <a:ext cx="2648309" cy="1569660"/>
            </a:xfrm>
            <a:prstGeom prst="rect">
              <a:avLst/>
            </a:prstGeom>
            <a:noFill/>
          </p:spPr>
          <p:txBody>
            <a:bodyPr wrap="square" rtlCol="0">
              <a:spAutoFit/>
            </a:bodyPr>
            <a:lstStyle/>
            <a:p>
              <a:pPr algn="ctr"/>
              <a:r>
                <a:rPr lang="ar-JO" sz="4800" dirty="0">
                  <a:solidFill>
                    <a:schemeClr val="bg1"/>
                  </a:solidFill>
                </a:rPr>
                <a:t>تحديد الهدف المالي</a:t>
              </a:r>
              <a:endParaRPr lang="en-US" sz="4800" dirty="0">
                <a:solidFill>
                  <a:schemeClr val="bg1"/>
                </a:solidFill>
              </a:endParaRPr>
            </a:p>
          </p:txBody>
        </p:sp>
        <p:sp>
          <p:nvSpPr>
            <p:cNvPr id="19" name="TextBox 18">
              <a:extLst>
                <a:ext uri="{FF2B5EF4-FFF2-40B4-BE49-F238E27FC236}">
                  <a16:creationId xmlns:a16="http://schemas.microsoft.com/office/drawing/2014/main" id="{F034F567-F371-76C8-54A3-04F65C63AA41}"/>
                </a:ext>
              </a:extLst>
            </p:cNvPr>
            <p:cNvSpPr txBox="1"/>
            <p:nvPr/>
          </p:nvSpPr>
          <p:spPr>
            <a:xfrm>
              <a:off x="172528" y="2389517"/>
              <a:ext cx="2648309" cy="2308324"/>
            </a:xfrm>
            <a:prstGeom prst="rect">
              <a:avLst/>
            </a:prstGeom>
            <a:noFill/>
          </p:spPr>
          <p:txBody>
            <a:bodyPr wrap="square" rtlCol="0">
              <a:spAutoFit/>
            </a:bodyPr>
            <a:lstStyle/>
            <a:p>
              <a:pPr algn="ctr"/>
              <a:r>
                <a:rPr lang="ar-JO" sz="3600" dirty="0">
                  <a:solidFill>
                    <a:schemeClr val="bg1"/>
                  </a:solidFill>
                </a:rPr>
                <a:t>معرفة سبب الاستثمار والمدة الزمنية المطلوبة لتحقيقه.</a:t>
              </a:r>
              <a:endParaRPr lang="en-US" sz="3600" dirty="0">
                <a:solidFill>
                  <a:schemeClr val="bg1"/>
                </a:solidFill>
              </a:endParaRPr>
            </a:p>
          </p:txBody>
        </p:sp>
      </p:grpSp>
    </p:spTree>
    <p:extLst>
      <p:ext uri="{BB962C8B-B14F-4D97-AF65-F5344CB8AC3E}">
        <p14:creationId xmlns:p14="http://schemas.microsoft.com/office/powerpoint/2010/main" val="1472516278"/>
      </p:ext>
    </p:extLst>
  </p:cSld>
  <p:clrMapOvr>
    <a:masterClrMapping/>
  </p:clrMapOvr>
  <p:transition spd="slow">
    <p:randomBar dir="vert"/>
  </p:transition>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dirty="0"/>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Organic</Template>
  <TotalTime>38</TotalTime>
  <Words>123</Words>
  <Application>Microsoft Office PowerPoint</Application>
  <PresentationFormat>Widescreen</PresentationFormat>
  <Paragraphs>13</Paragraphs>
  <Slides>4</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vt:i4>
      </vt:variant>
    </vt:vector>
  </HeadingPairs>
  <TitlesOfParts>
    <vt:vector size="10" baseType="lpstr">
      <vt:lpstr>Aptos</vt:lpstr>
      <vt:lpstr>Aptos Display</vt:lpstr>
      <vt:lpstr>Arial</vt:lpstr>
      <vt:lpstr>Garamond</vt:lpstr>
      <vt:lpstr>Office Theme</vt:lpstr>
      <vt:lpstr>Organic</vt:lpstr>
      <vt:lpstr>اسس الاستثمار </vt:lpstr>
      <vt:lpstr>PowerPoint Presentation</vt:lpstr>
      <vt:lpstr>اهداف الاستثمار</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nadim muhaisen</dc:creator>
  <cp:lastModifiedBy>nadim muhaisen</cp:lastModifiedBy>
  <cp:revision>1</cp:revision>
  <dcterms:created xsi:type="dcterms:W3CDTF">2025-11-17T14:38:12Z</dcterms:created>
  <dcterms:modified xsi:type="dcterms:W3CDTF">2025-11-17T15:16:55Z</dcterms:modified>
</cp:coreProperties>
</file>