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77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4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35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120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09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01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1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58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00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56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18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عنوان </a:t>
            </a:r>
            <a:r>
              <a:rPr dirty="0" err="1"/>
              <a:t>المشروع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عنوان </a:t>
            </a:r>
            <a:r>
              <a:rPr dirty="0" err="1"/>
              <a:t>المشروع</a:t>
            </a:r>
            <a:r>
              <a:rPr dirty="0"/>
              <a:t>: </a:t>
            </a:r>
            <a:r>
              <a:rPr dirty="0" err="1"/>
              <a:t>التحليل</a:t>
            </a:r>
            <a:r>
              <a:rPr dirty="0"/>
              <a:t> </a:t>
            </a:r>
            <a:r>
              <a:rPr dirty="0" err="1"/>
              <a:t>الفيزيائي</a:t>
            </a:r>
            <a:r>
              <a:rPr dirty="0"/>
              <a:t> </a:t>
            </a:r>
            <a:r>
              <a:rPr dirty="0" err="1"/>
              <a:t>والهندسي</a:t>
            </a:r>
            <a:r>
              <a:rPr dirty="0"/>
              <a:t> </a:t>
            </a:r>
            <a:r>
              <a:rPr dirty="0" err="1"/>
              <a:t>للرافعات</a:t>
            </a:r>
            <a:r>
              <a:rPr dirty="0"/>
              <a:t> </a:t>
            </a:r>
            <a:r>
              <a:rPr dirty="0" err="1"/>
              <a:t>وأنواعها</a:t>
            </a:r>
            <a:endParaRPr dirty="0"/>
          </a:p>
          <a:p>
            <a:r>
              <a:rPr dirty="0" err="1"/>
              <a:t>الطالب</a:t>
            </a:r>
            <a:r>
              <a:rPr dirty="0"/>
              <a:t>: </a:t>
            </a:r>
            <a:r>
              <a:rPr dirty="0" err="1"/>
              <a:t>يوسف</a:t>
            </a:r>
            <a:r>
              <a:rPr dirty="0"/>
              <a:t> </a:t>
            </a:r>
            <a:r>
              <a:rPr dirty="0" err="1"/>
              <a:t>فري</a:t>
            </a:r>
            <a:r>
              <a:rPr lang="ar-JO" dirty="0"/>
              <a:t>ج</a:t>
            </a:r>
          </a:p>
          <a:p>
            <a:r>
              <a:rPr lang="ar-JO" dirty="0"/>
              <a:t>الفيزياء:المادة</a:t>
            </a:r>
          </a:p>
          <a:p>
            <a:r>
              <a:rPr dirty="0" err="1"/>
              <a:t>المش</a:t>
            </a:r>
            <a:r>
              <a:rPr lang="ar-JO" dirty="0"/>
              <a:t>رف</a:t>
            </a:r>
            <a:r>
              <a:rPr lang="en-US" dirty="0"/>
              <a:t>: </a:t>
            </a:r>
            <a:r>
              <a:rPr lang="ar-JO" dirty="0"/>
              <a:t>طارق العياصرة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المراجع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Hibbeler, R.C. Engineering Mechanics: Statics &amp; Dynamics</a:t>
            </a:r>
          </a:p>
          <a:p>
            <a:r>
              <a:t>Young, H.D., Freedman, R.A. University Physics</a:t>
            </a:r>
          </a:p>
          <a:p>
            <a:r>
              <a:t>مواقع جامعية: physicsclassroom.com، hyperphysics.phy-astr.gsu.edu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الرافعة هي آلة بسيطة أساسية تساعد على تعديل وتوزيع القوى لتسهيل أداء العمل الميكانيكي.</a:t>
            </a:r>
          </a:p>
          <a:p>
            <a:r>
              <a:t>دراسة الرافعات تُستخدم لفهم قوانين الحركة والقوى، وتحليل الميكانيكا الهندسية.</a:t>
            </a:r>
          </a:p>
          <a:p>
            <a:r>
              <a:t>أهداف المشروع:</a:t>
            </a:r>
          </a:p>
          <a:p>
            <a:r>
              <a:t>1. تحليل القوى المؤثرة على الرافعة بدقة رياضية.</a:t>
            </a:r>
          </a:p>
          <a:p>
            <a:r>
              <a:t>2. دراسة تأثير طول الذراع ونقطة الارتكاز على التوازن.</a:t>
            </a:r>
          </a:p>
          <a:p>
            <a:r>
              <a:t>3. تطبيق النتائج على تصميم أدوات وآلات فعالة.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الأساس النظري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تعتمد الرافعة على قانون العزم والتوازن:</a:t>
            </a:r>
          </a:p>
          <a:p>
            <a:r>
              <a:t>∑τ = 0 ⇒ F⋅dF = R⋅dR</a:t>
            </a:r>
          </a:p>
          <a:p>
            <a:r>
              <a:t>المصطلحات:</a:t>
            </a:r>
          </a:p>
          <a:p>
            <a:r>
              <a:t>F: القوة المؤثرة (Applied Force)</a:t>
            </a:r>
          </a:p>
          <a:p>
            <a:r>
              <a:t>R: مقاومة الجسم (Load)</a:t>
            </a:r>
          </a:p>
          <a:p>
            <a:r>
              <a:t>dF, dR: مسافات القوة والمقاومة عن نقطة الارتكاز</a:t>
            </a:r>
          </a:p>
          <a:p>
            <a:r>
              <a:t>الرافعة تسمح بتضخيم القوة أو تغيير اتجاهها.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تصنيف الرافعات وتحليلها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الرافعة من النوع الأول: نقطة الارتكاز بين القوة والمقاومة.</a:t>
            </a:r>
          </a:p>
          <a:p>
            <a:r>
              <a:t>τالقوة = τالمقاومة ⇒ F⋅dF = R⋅dR</a:t>
            </a:r>
          </a:p>
          <a:p>
            <a:r>
              <a:t>الرافعة من النوع الثاني: المقاومة بين القوة ونقطة الارتكاز، القوة المطلوبة أقل، والمسافة أكبر.</a:t>
            </a:r>
          </a:p>
          <a:p>
            <a:r>
              <a:t>الرافعة من النوع الثالث: القوة بين المقاومة ونقطة الارتكاز، تزيد القوة المطلوبة، لكن الحركة أسرع.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التحليل الرياضي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معادلة العزم: τ = F⋅r⋅sin(θ)</a:t>
            </a:r>
          </a:p>
          <a:p>
            <a:r>
              <a:t>عند توازن الرافعة: ∑τ = 0 ⇒ F⋅dF - R⋅dR = 0</a:t>
            </a:r>
          </a:p>
          <a:p>
            <a:r>
              <a:t>مثال حسابي:</a:t>
            </a:r>
          </a:p>
          <a:p>
            <a:r>
              <a:t>رفع جسم R = 200 N باستخدام ذراع قوة dF = 1.5 m وذراع مقاومة dR = 0.5 m</a:t>
            </a:r>
          </a:p>
          <a:p>
            <a:r>
              <a:t>F = (R⋅dR)/dF = (200⋅0.5)/1.5 = 66.7 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التجربة العملية (اختياري)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الأدوات: رافعة نموذجية، أوزان، مسطرة دقيقة، حساسات قوة.</a:t>
            </a:r>
          </a:p>
          <a:p>
            <a:r>
              <a:t>خطوات العمل:</a:t>
            </a:r>
          </a:p>
          <a:p>
            <a:r>
              <a:t>1. تثبيت الرافعة على محور ثابت.</a:t>
            </a:r>
          </a:p>
          <a:p>
            <a:r>
              <a:t>2. قياس العزم عند أطوال مختلفة لذراع القوة.</a:t>
            </a:r>
          </a:p>
          <a:p>
            <a:r>
              <a:t>3. مقارنة النتائج مع المعادلات النظرية.</a:t>
            </a:r>
          </a:p>
          <a:p>
            <a:r>
              <a:t>4. رسم منحنيات القوة مقابل طول الذراع.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النتائج والتحليل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العلاقة بين القوة المطلوبة وطول ذراع القوة عكسية خطيًا.</a:t>
            </a:r>
          </a:p>
          <a:p>
            <a:r>
              <a:t>نوع الرافعة يؤثر على الكفاءة: η = (عمل المقاومة / عمل القوة) × 100%</a:t>
            </a:r>
          </a:p>
          <a:p>
            <a:r>
              <a:t>زيادة طول ذراع القوة يزيد الكفاءة ويقلل الجهد المطلوب.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التطبيقات العملية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هندسة الإنشاءات: رافعات البناء.</a:t>
            </a:r>
          </a:p>
          <a:p>
            <a:r>
              <a:t>الآلات الصناعية: مكابس، رافعات هيدروليكية.</a:t>
            </a:r>
          </a:p>
          <a:p>
            <a:r>
              <a:t>الأجهزة اليومية: المقص، الملاعق الكبيرة، الملاقط.</a:t>
            </a:r>
          </a:p>
          <a:p>
            <a:r>
              <a:t>البحث العلمي: أدوات التجارب الفيزيائية المعقدة.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الاستنتاج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فهم العزم والرافعات أساس لتحليل الآلات البسيطة والمعقدة.</a:t>
            </a:r>
          </a:p>
          <a:p>
            <a:r>
              <a:t>التحليل الرياضي يسمح بتصميم رافعات أكثر كفاءة وأمانًا.</a:t>
            </a:r>
          </a:p>
          <a:p>
            <a:r>
              <a:t>المشروع يوضح كيفية تطبيق المبادئ النظرية في الحياة العملية.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3</TotalTime>
  <Words>476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عنوان المشروع</vt:lpstr>
      <vt:lpstr>مقدمة</vt:lpstr>
      <vt:lpstr>الأساس النظري</vt:lpstr>
      <vt:lpstr>تصنيف الرافعات وتحليلها</vt:lpstr>
      <vt:lpstr>التحليل الرياضي</vt:lpstr>
      <vt:lpstr>التجربة العملية (اختياري)</vt:lpstr>
      <vt:lpstr>النتائج والتحليل</vt:lpstr>
      <vt:lpstr>التطبيقات العملية</vt:lpstr>
      <vt:lpstr>الاستنتاج</vt:lpstr>
      <vt:lpstr>المراجع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yousef fraij</cp:lastModifiedBy>
  <cp:revision>2</cp:revision>
  <dcterms:created xsi:type="dcterms:W3CDTF">2013-01-27T09:14:16Z</dcterms:created>
  <dcterms:modified xsi:type="dcterms:W3CDTF">2025-11-22T10:26:24Z</dcterms:modified>
  <cp:category/>
</cp:coreProperties>
</file>