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5" r:id="rId3"/>
    <p:sldMasterId id="2147483713" r:id="rId4"/>
    <p:sldMasterId id="2147483730" r:id="rId5"/>
  </p:sldMasterIdLst>
  <p:sldIdLst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68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3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606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326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26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520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963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115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395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06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2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18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83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72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73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74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56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63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01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80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9536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3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049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7708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80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26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4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23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01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31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061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93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329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10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96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67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10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91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13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225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28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460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9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124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053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316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88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27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817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518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81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805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860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8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8394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904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85264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429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3513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386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386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978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020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930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64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477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149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381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743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98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735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813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9674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00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586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2157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701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504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1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7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7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4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5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8D923-C2C7-4130-A695-FE5D9046E60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9BAE93B-4A39-4EC3-88AD-108D8F8B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0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238600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ar-JO" sz="4800" dirty="0" smtClean="0"/>
              <a:t>مخاطر الاستخدام غير الامن للاجهزة الذكية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JO" dirty="0" smtClean="0"/>
              <a:t>المشكلة :</a:t>
            </a:r>
            <a:r>
              <a:rPr lang="ar-JO" sz="3200" dirty="0" smtClean="0"/>
              <a:t>الاستخدام الغير الامن للاجهزة الاكترونية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4400" dirty="0" smtClean="0"/>
              <a:t>الفكرة:</a:t>
            </a:r>
            <a:r>
              <a:rPr lang="ar-JO" sz="3200" dirty="0" smtClean="0"/>
              <a:t>الاستخدام الخاطئ يؤثر الصحة,الخصوصية,الامان.</a:t>
            </a:r>
          </a:p>
        </p:txBody>
      </p:sp>
      <p:pic>
        <p:nvPicPr>
          <p:cNvPr id="3074" name="Picture 2" descr="6 علامات تنذرك باختراق هاتفك من قبل القراصنة.. هذا ما يجب القيام به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127" y="4025709"/>
            <a:ext cx="3221378" cy="192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06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اهداف المشروع: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 smtClean="0"/>
              <a:t>1-تقديم النصائح</a:t>
            </a:r>
          </a:p>
          <a:p>
            <a:pPr algn="r" rtl="1"/>
            <a:r>
              <a:rPr lang="ar-JO" dirty="0" smtClean="0"/>
              <a:t>2-توعية الطلاب بالمخاطر</a:t>
            </a:r>
          </a:p>
          <a:p>
            <a:pPr algn="r" rtl="1"/>
            <a:r>
              <a:rPr lang="ar-JO" dirty="0" smtClean="0"/>
              <a:t>3-تعزيز الاستخدام المن و المسؤول </a:t>
            </a:r>
            <a:endParaRPr lang="en-US" dirty="0"/>
          </a:p>
        </p:txBody>
      </p:sp>
      <p:pic>
        <p:nvPicPr>
          <p:cNvPr id="1028" name="Picture 4" descr="رمز أمان البيانات أو ناقل حماية الخصوصية, أمن البيانات أو رمز حماية الخصوصية,  أيقونة أمان البيانات أو حماية الخصوصية, شعار أمان البيانات أو شعار حماية  الخصوصية PNG والمتجهات للتحميل مجانا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43" y="2926705"/>
            <a:ext cx="2438052" cy="194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4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التكلفة: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3200" dirty="0" smtClean="0"/>
              <a:t>بسيطة و منخفضة </a:t>
            </a:r>
          </a:p>
          <a:p>
            <a:pPr algn="r" rtl="1"/>
            <a:r>
              <a:rPr lang="ar-JO" sz="3200" dirty="0" smtClean="0"/>
              <a:t>مثل استخدام ورق و و ضعها على السيارات </a:t>
            </a:r>
            <a:endParaRPr lang="en-US" sz="3200" dirty="0"/>
          </a:p>
        </p:txBody>
      </p:sp>
      <p:pic>
        <p:nvPicPr>
          <p:cNvPr id="2050" name="Picture 2" descr="كيف أدخر المال كل شهر؟ - نصائح عملية | X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4311650"/>
            <a:ext cx="3340134" cy="19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30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نصائح تقنية و مالية: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2800" dirty="0" smtClean="0"/>
              <a:t>1-استخدام التطبيقات الموثوقة فقط</a:t>
            </a:r>
          </a:p>
          <a:p>
            <a:pPr algn="r" rtl="1"/>
            <a:r>
              <a:rPr lang="ar-JO" sz="2800" dirty="0" smtClean="0"/>
              <a:t>2-حدد وقت يومي للاستخدام</a:t>
            </a:r>
          </a:p>
          <a:p>
            <a:pPr algn="r" rtl="1"/>
            <a:r>
              <a:rPr lang="ar-JO" sz="2800" dirty="0" smtClean="0"/>
              <a:t>3-تجنب النفاق المفرط في التطبيقات</a:t>
            </a:r>
            <a:endParaRPr lang="en-US" sz="2800" dirty="0"/>
          </a:p>
        </p:txBody>
      </p:sp>
      <p:pic>
        <p:nvPicPr>
          <p:cNvPr id="4100" name="Picture 4" descr="الهاتف الذكي ثلاثي الأبعاد مع أيقونات الأمان وعلامات الاختيار, هاتف ذكي  ثلاثي الأبعاد, رموز الأمان, علامات الاختيار PNG صورة للتحميل مجانا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196" y="4444930"/>
            <a:ext cx="2353433" cy="187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95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62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Arial</vt:lpstr>
      <vt:lpstr>Century Gothic</vt:lpstr>
      <vt:lpstr>Garamond</vt:lpstr>
      <vt:lpstr>Tahoma</vt:lpstr>
      <vt:lpstr>Times New Roman</vt:lpstr>
      <vt:lpstr>Trebuchet MS</vt:lpstr>
      <vt:lpstr>Wingdings 3</vt:lpstr>
      <vt:lpstr>Organic</vt:lpstr>
      <vt:lpstr>Facet</vt:lpstr>
      <vt:lpstr>Ion Boardroom</vt:lpstr>
      <vt:lpstr>Wisp</vt:lpstr>
      <vt:lpstr>1_Wisp</vt:lpstr>
      <vt:lpstr>مخاطر الاستخدام غير الامن للاجهزة الذكية</vt:lpstr>
      <vt:lpstr>المشكلة :الاستخدام الغير الامن للاجهزة الاكترونية</vt:lpstr>
      <vt:lpstr>اهداف المشروع:</vt:lpstr>
      <vt:lpstr>التكلفة:</vt:lpstr>
      <vt:lpstr>نصائح تقنية و مالية: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مخاطر الاستخدام غير الامن للاجهزة الذكية</dc:title>
  <dc:creator>Hamed Samih Muneeb AbuSamaha</dc:creator>
  <cp:lastModifiedBy>Hamed Samih Muneeb AbuSamaha</cp:lastModifiedBy>
  <cp:revision>3</cp:revision>
  <dcterms:created xsi:type="dcterms:W3CDTF">2025-11-22T12:29:42Z</dcterms:created>
  <dcterms:modified xsi:type="dcterms:W3CDTF">2025-11-22T12:51:46Z</dcterms:modified>
</cp:coreProperties>
</file>