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4"/>
  </p:sldMasterIdLst>
  <p:notesMasterIdLst>
    <p:notesMasterId r:id="rId15"/>
  </p:notesMasterIdLst>
  <p:handoutMasterIdLst>
    <p:handoutMasterId r:id="rId16"/>
  </p:handoutMasterIdLst>
  <p:sldIdLst>
    <p:sldId id="316" r:id="rId5"/>
    <p:sldId id="297" r:id="rId6"/>
    <p:sldId id="298" r:id="rId7"/>
    <p:sldId id="299" r:id="rId8"/>
    <p:sldId id="317" r:id="rId9"/>
    <p:sldId id="318" r:id="rId10"/>
    <p:sldId id="319" r:id="rId11"/>
    <p:sldId id="320" r:id="rId12"/>
    <p:sldId id="314" r:id="rId13"/>
    <p:sldId id="30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D083AE6-46FA-4A59-8FB0-9F97EB10719F}">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autoAdjust="0"/>
  </p:normalViewPr>
  <p:slideViewPr>
    <p:cSldViewPr snapToGrid="0">
      <p:cViewPr varScale="1">
        <p:scale>
          <a:sx n="107" d="100"/>
          <a:sy n="107" d="100"/>
        </p:scale>
        <p:origin x="696" y="11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D5339C-519D-4230-BF0C-1BF09A2FE2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982FE9-1227-454F-8FBE-5D49EEFEFD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93CD36-562E-4EEA-8B96-DB5FE3AB0DC1}" type="datetimeFigureOut">
              <a:rPr lang="en-US" smtClean="0"/>
              <a:t>11/23/2025</a:t>
            </a:fld>
            <a:endParaRPr lang="en-US" dirty="0"/>
          </a:p>
        </p:txBody>
      </p:sp>
      <p:sp>
        <p:nvSpPr>
          <p:cNvPr id="4" name="Footer Placeholder 3">
            <a:extLst>
              <a:ext uri="{FF2B5EF4-FFF2-40B4-BE49-F238E27FC236}">
                <a16:creationId xmlns:a16="http://schemas.microsoft.com/office/drawing/2014/main" id="{C2C515AC-387D-4DC2-8066-2F960E1511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CA55534-4B86-498E-A9D9-C98A3290DC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9C5148-8ED6-434E-BA59-EF48324382B2}" type="slidenum">
              <a:rPr lang="en-US" smtClean="0"/>
              <a:t>‹#›</a:t>
            </a:fld>
            <a:endParaRPr lang="en-US" dirty="0"/>
          </a:p>
        </p:txBody>
      </p:sp>
    </p:spTree>
    <p:extLst>
      <p:ext uri="{BB962C8B-B14F-4D97-AF65-F5344CB8AC3E}">
        <p14:creationId xmlns:p14="http://schemas.microsoft.com/office/powerpoint/2010/main" val="2638995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FA4AB-31E7-4D1C-A552-BCF9442B3075}" type="datetimeFigureOut">
              <a:rPr lang="en-US" smtClean="0"/>
              <a:t>11/23/2025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33291-C0D9-4415-AEC4-F67D377A5ADC}" type="slidenum">
              <a:rPr lang="en-US" smtClean="0"/>
              <a:t>‹#›</a:t>
            </a:fld>
            <a:endParaRPr lang="en-US" dirty="0"/>
          </a:p>
        </p:txBody>
      </p:sp>
    </p:spTree>
    <p:extLst>
      <p:ext uri="{BB962C8B-B14F-4D97-AF65-F5344CB8AC3E}">
        <p14:creationId xmlns:p14="http://schemas.microsoft.com/office/powerpoint/2010/main" val="429030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33291-C0D9-4415-AEC4-F67D377A5ADC}" type="slidenum">
              <a:rPr lang="en-US" smtClean="0"/>
              <a:t>2</a:t>
            </a:fld>
            <a:endParaRPr lang="en-US" dirty="0"/>
          </a:p>
        </p:txBody>
      </p:sp>
    </p:spTree>
    <p:extLst>
      <p:ext uri="{BB962C8B-B14F-4D97-AF65-F5344CB8AC3E}">
        <p14:creationId xmlns:p14="http://schemas.microsoft.com/office/powerpoint/2010/main" val="291551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33291-C0D9-4415-AEC4-F67D377A5ADC}" type="slidenum">
              <a:rPr lang="en-US" smtClean="0"/>
              <a:t>3</a:t>
            </a:fld>
            <a:endParaRPr lang="en-US" dirty="0"/>
          </a:p>
        </p:txBody>
      </p:sp>
    </p:spTree>
    <p:extLst>
      <p:ext uri="{BB962C8B-B14F-4D97-AF65-F5344CB8AC3E}">
        <p14:creationId xmlns:p14="http://schemas.microsoft.com/office/powerpoint/2010/main" val="262689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33291-C0D9-4415-AEC4-F67D377A5ADC}" type="slidenum">
              <a:rPr lang="en-US" smtClean="0"/>
              <a:t>4</a:t>
            </a:fld>
            <a:endParaRPr lang="en-US" dirty="0"/>
          </a:p>
        </p:txBody>
      </p:sp>
    </p:spTree>
    <p:extLst>
      <p:ext uri="{BB962C8B-B14F-4D97-AF65-F5344CB8AC3E}">
        <p14:creationId xmlns:p14="http://schemas.microsoft.com/office/powerpoint/2010/main" val="1541440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33291-C0D9-4415-AEC4-F67D377A5ADC}" type="slidenum">
              <a:rPr lang="en-US" smtClean="0"/>
              <a:t>9</a:t>
            </a:fld>
            <a:endParaRPr lang="en-US" dirty="0"/>
          </a:p>
        </p:txBody>
      </p:sp>
    </p:spTree>
    <p:extLst>
      <p:ext uri="{BB962C8B-B14F-4D97-AF65-F5344CB8AC3E}">
        <p14:creationId xmlns:p14="http://schemas.microsoft.com/office/powerpoint/2010/main" val="83506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33291-C0D9-4415-AEC4-F67D377A5ADC}" type="slidenum">
              <a:rPr lang="en-US" smtClean="0"/>
              <a:t>10</a:t>
            </a:fld>
            <a:endParaRPr lang="en-US" dirty="0"/>
          </a:p>
        </p:txBody>
      </p:sp>
    </p:spTree>
    <p:extLst>
      <p:ext uri="{BB962C8B-B14F-4D97-AF65-F5344CB8AC3E}">
        <p14:creationId xmlns:p14="http://schemas.microsoft.com/office/powerpoint/2010/main" val="4224159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2090" y="3429000"/>
            <a:ext cx="11248253" cy="2867150"/>
          </a:xfrm>
        </p:spPr>
        <p:txBody>
          <a:bodyPr lIns="0" tIns="0" rIns="0" bIns="0" anchor="b">
            <a:normAutofit/>
          </a:bodyPr>
          <a:lstStyle>
            <a:lvl1pPr algn="l">
              <a:defRPr sz="5400" b="1" cap="all" spc="-100" baseline="0">
                <a:solidFill>
                  <a:schemeClr val="tx1">
                    <a:lumMod val="85000"/>
                    <a:lumOff val="15000"/>
                  </a:schemeClr>
                </a:solidFill>
              </a:defRPr>
            </a:lvl1pPr>
          </a:lstStyle>
          <a:p>
            <a:r>
              <a:rPr lang="en-US" dirty="0"/>
              <a:t>Click to add title</a:t>
            </a:r>
          </a:p>
        </p:txBody>
      </p:sp>
      <p:sp>
        <p:nvSpPr>
          <p:cNvPr id="9" name="Picture Placeholder 2">
            <a:extLst>
              <a:ext uri="{FF2B5EF4-FFF2-40B4-BE49-F238E27FC236}">
                <a16:creationId xmlns:a16="http://schemas.microsoft.com/office/drawing/2014/main" id="{0648715D-CF90-CB6D-3F19-8A8821D742EE}"/>
              </a:ext>
            </a:extLst>
          </p:cNvPr>
          <p:cNvSpPr>
            <a:spLocks noGrp="1"/>
          </p:cNvSpPr>
          <p:nvPr>
            <p:ph type="pic" idx="13"/>
          </p:nvPr>
        </p:nvSpPr>
        <p:spPr>
          <a:xfrm>
            <a:off x="0" y="0"/>
            <a:ext cx="7718792" cy="3052119"/>
          </a:xfrm>
          <a:prstGeom prst="rect">
            <a:avLst/>
          </a:prstGeom>
          <a:solidFill>
            <a:schemeClr val="bg1">
              <a:lumMod val="75000"/>
            </a:schemeClr>
          </a:solidFill>
          <a:ln w="19050">
            <a:noFill/>
          </a:ln>
        </p:spPr>
        <p:txBody>
          <a:bodyPr anchor="t">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Rectangle 6">
            <a:extLst>
              <a:ext uri="{C183D7F6-B498-43B3-948B-1728B52AA6E4}">
                <adec:decorative xmlns:adec="http://schemas.microsoft.com/office/drawing/2017/decorative" val="1"/>
              </a:ext>
            </a:extLst>
          </p:cNvPr>
          <p:cNvSpPr/>
          <p:nvPr/>
        </p:nvSpPr>
        <p:spPr>
          <a:xfrm>
            <a:off x="7710880" y="0"/>
            <a:ext cx="4481120" cy="3052118"/>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EF386C8A-25BA-AB6D-B983-79524ED03FD2}"/>
              </a:ext>
              <a:ext uri="{C183D7F6-B498-43B3-948B-1728B52AA6E4}">
                <adec:decorative xmlns:adec="http://schemas.microsoft.com/office/drawing/2017/decorative" val="1"/>
              </a:ext>
            </a:extLst>
          </p:cNvPr>
          <p:cNvCxnSpPr>
            <a:cxnSpLocks/>
          </p:cNvCxnSpPr>
          <p:nvPr userDrawn="1"/>
        </p:nvCxnSpPr>
        <p:spPr>
          <a:xfrm>
            <a:off x="7710880" y="0"/>
            <a:ext cx="0" cy="30521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1C78377-1C25-FF96-E2F0-FF8D4E04BC14}"/>
              </a:ext>
              <a:ext uri="{C183D7F6-B498-43B3-948B-1728B52AA6E4}">
                <adec:decorative xmlns:adec="http://schemas.microsoft.com/office/drawing/2017/decorative" val="1"/>
              </a:ext>
            </a:extLst>
          </p:cNvPr>
          <p:cNvCxnSpPr>
            <a:cxnSpLocks/>
          </p:cNvCxnSpPr>
          <p:nvPr userDrawn="1"/>
        </p:nvCxnSpPr>
        <p:spPr>
          <a:xfrm>
            <a:off x="-7912" y="3052119"/>
            <a:ext cx="121999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9538DC9E-C0A9-C3F4-B87B-C29DC412158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28515" y="130630"/>
            <a:ext cx="1632857" cy="163285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ab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DB97D6-9E01-9925-F264-8FF48BAAF854}"/>
              </a:ext>
              <a:ext uri="{C183D7F6-B498-43B3-948B-1728B52AA6E4}">
                <adec:decorative xmlns:adec="http://schemas.microsoft.com/office/drawing/2017/decorative" val="1"/>
              </a:ext>
            </a:extLst>
          </p:cNvPr>
          <p:cNvSpPr/>
          <p:nvPr userDrawn="1"/>
        </p:nvSpPr>
        <p:spPr>
          <a:xfrm>
            <a:off x="0" y="0"/>
            <a:ext cx="5486400" cy="6293922"/>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sp>
      <p:cxnSp>
        <p:nvCxnSpPr>
          <p:cNvPr id="7" name="Straight Connector 6">
            <a:extLst>
              <a:ext uri="{FF2B5EF4-FFF2-40B4-BE49-F238E27FC236}">
                <a16:creationId xmlns:a16="http://schemas.microsoft.com/office/drawing/2014/main" id="{9670C95F-3A67-A423-F894-9AB9FB05D66C}"/>
              </a:ext>
              <a:ext uri="{C183D7F6-B498-43B3-948B-1728B52AA6E4}">
                <adec:decorative xmlns:adec="http://schemas.microsoft.com/office/drawing/2017/decorative" val="1"/>
              </a:ext>
            </a:extLst>
          </p:cNvPr>
          <p:cNvCxnSpPr>
            <a:cxnSpLocks/>
          </p:cNvCxnSpPr>
          <p:nvPr userDrawn="1"/>
        </p:nvCxnSpPr>
        <p:spPr>
          <a:xfrm>
            <a:off x="5486400" y="0"/>
            <a:ext cx="0" cy="63354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380999" y="861708"/>
            <a:ext cx="4905375" cy="4601183"/>
          </a:xfrm>
        </p:spPr>
        <p:txBody>
          <a:bodyPr anchor="ctr" anchorCtr="0">
            <a:normAutofit/>
          </a:bodyPr>
          <a:lstStyle>
            <a:lvl1pPr>
              <a:defRPr sz="4400"/>
            </a:lvl1pPr>
          </a:lstStyle>
          <a:p>
            <a:r>
              <a:rPr lang="en-US" dirty="0"/>
              <a:t>Click to add title</a:t>
            </a:r>
          </a:p>
        </p:txBody>
      </p:sp>
      <p:sp>
        <p:nvSpPr>
          <p:cNvPr id="12" name="Table Placeholder 11">
            <a:extLst>
              <a:ext uri="{FF2B5EF4-FFF2-40B4-BE49-F238E27FC236}">
                <a16:creationId xmlns:a16="http://schemas.microsoft.com/office/drawing/2014/main" id="{950368D9-A2DA-7D02-EB7C-3F509FB3B4F4}"/>
              </a:ext>
            </a:extLst>
          </p:cNvPr>
          <p:cNvSpPr>
            <a:spLocks noGrp="1"/>
          </p:cNvSpPr>
          <p:nvPr>
            <p:ph type="tbl" sz="quarter" idx="13"/>
          </p:nvPr>
        </p:nvSpPr>
        <p:spPr>
          <a:xfrm>
            <a:off x="5959475" y="496888"/>
            <a:ext cx="5800725" cy="5441950"/>
          </a:xfrm>
        </p:spPr>
        <p:txBody>
          <a:bodyPr anchor="t"/>
          <a:lstStyle>
            <a:lvl1pPr marL="0" indent="0" algn="ctr">
              <a:buNone/>
              <a:defRPr/>
            </a:lvl1pPr>
          </a:lstStyle>
          <a:p>
            <a:r>
              <a:rPr lang="en-US"/>
              <a:t>Click icon to add table</a:t>
            </a:r>
            <a:endParaRPr lang="en-US" dirty="0"/>
          </a:p>
        </p:txBody>
      </p:sp>
      <p:sp>
        <p:nvSpPr>
          <p:cNvPr id="5" name="Date Placeholder 4">
            <a:extLst>
              <a:ext uri="{FF2B5EF4-FFF2-40B4-BE49-F238E27FC236}">
                <a16:creationId xmlns:a16="http://schemas.microsoft.com/office/drawing/2014/main" id="{7FB8286E-179F-45D4-6382-A34BAA54FBAD}"/>
              </a:ext>
            </a:extLst>
          </p:cNvPr>
          <p:cNvSpPr>
            <a:spLocks noGrp="1"/>
          </p:cNvSpPr>
          <p:nvPr>
            <p:ph type="dt" sz="half" idx="14"/>
          </p:nvPr>
        </p:nvSpPr>
        <p:spPr/>
        <p:txBody>
          <a:bodyPr/>
          <a:lstStyle/>
          <a:p>
            <a:fld id="{AD2C5060-8972-B347-8CC0-8F1881778433}" type="datetimeyyyy">
              <a:rPr lang="en-US" smtClean="0"/>
              <a:t>2025</a:t>
            </a:fld>
            <a:endParaRPr lang="en-US" dirty="0"/>
          </a:p>
        </p:txBody>
      </p:sp>
      <p:sp>
        <p:nvSpPr>
          <p:cNvPr id="9" name="Slide Number Placeholder 8">
            <a:extLst>
              <a:ext uri="{FF2B5EF4-FFF2-40B4-BE49-F238E27FC236}">
                <a16:creationId xmlns:a16="http://schemas.microsoft.com/office/drawing/2014/main" id="{FB1B3442-8929-B382-C800-713ECF883970}"/>
              </a:ext>
            </a:extLst>
          </p:cNvPr>
          <p:cNvSpPr>
            <a:spLocks noGrp="1"/>
          </p:cNvSpPr>
          <p:nvPr>
            <p:ph type="sldNum" sz="quarter" idx="15"/>
          </p:nvPr>
        </p:nvSpPr>
        <p:spPr/>
        <p:txBody>
          <a:bodyPr/>
          <a:lstStyle/>
          <a:p>
            <a:fld id="{4FAB73BC-B049-4115-A692-8D63A059BFB8}" type="slidenum">
              <a:rPr lang="en-US" smtClean="0"/>
              <a:pPr/>
              <a:t>‹#›</a:t>
            </a:fld>
            <a:endParaRPr lang="en-US" dirty="0"/>
          </a:p>
        </p:txBody>
      </p:sp>
      <p:sp>
        <p:nvSpPr>
          <p:cNvPr id="10" name="Footer Placeholder 9">
            <a:extLst>
              <a:ext uri="{FF2B5EF4-FFF2-40B4-BE49-F238E27FC236}">
                <a16:creationId xmlns:a16="http://schemas.microsoft.com/office/drawing/2014/main" id="{B63ECD2B-104B-A8A6-CDAE-B909CA1F4FE8}"/>
              </a:ext>
            </a:extLst>
          </p:cNvPr>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59597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Title 2">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0" y="1"/>
            <a:ext cx="8067518" cy="2255520"/>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457199" y="2624671"/>
            <a:ext cx="6752276" cy="3698851"/>
          </a:xfrm>
        </p:spPr>
        <p:txBody>
          <a:bodyPr lIns="0" tIns="0" rIns="0" bIns="0" anchor="b">
            <a:normAutofit/>
          </a:bodyPr>
          <a:lstStyle>
            <a:lvl1pPr algn="l">
              <a:defRPr sz="6600" b="1" cap="all" spc="-100" baseline="0">
                <a:solidFill>
                  <a:schemeClr val="tx1">
                    <a:lumMod val="85000"/>
                    <a:lumOff val="15000"/>
                  </a:schemeClr>
                </a:solidFill>
              </a:defRPr>
            </a:lvl1pPr>
          </a:lstStyle>
          <a:p>
            <a:r>
              <a:rPr lang="en-US" dirty="0"/>
              <a:t>Click to add title</a:t>
            </a:r>
          </a:p>
        </p:txBody>
      </p:sp>
      <p:sp>
        <p:nvSpPr>
          <p:cNvPr id="5" name="Picture Placeholder 2">
            <a:extLst>
              <a:ext uri="{FF2B5EF4-FFF2-40B4-BE49-F238E27FC236}">
                <a16:creationId xmlns:a16="http://schemas.microsoft.com/office/drawing/2014/main" id="{438223DB-ED2D-4922-1A61-D1763E8F33F8}"/>
              </a:ext>
            </a:extLst>
          </p:cNvPr>
          <p:cNvSpPr>
            <a:spLocks noGrp="1"/>
          </p:cNvSpPr>
          <p:nvPr>
            <p:ph type="pic" idx="14"/>
          </p:nvPr>
        </p:nvSpPr>
        <p:spPr>
          <a:xfrm>
            <a:off x="7225666" y="-1"/>
            <a:ext cx="4966334" cy="6858000"/>
          </a:xfrm>
          <a:prstGeom prst="rect">
            <a:avLst/>
          </a:prstGeom>
          <a:solidFill>
            <a:schemeClr val="bg1">
              <a:lumMod val="75000"/>
            </a:schemeClr>
          </a:solidFill>
          <a:ln w="19050">
            <a:noFill/>
          </a:ln>
        </p:spPr>
        <p:txBody>
          <a:bodyPr anchor="t">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9" name="Graphic 8">
            <a:extLst>
              <a:ext uri="{FF2B5EF4-FFF2-40B4-BE49-F238E27FC236}">
                <a16:creationId xmlns:a16="http://schemas.microsoft.com/office/drawing/2014/main" id="{4F86E7AD-A6DA-E8DA-1CA0-615D3EDF93B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1822" y="237420"/>
            <a:ext cx="1714789" cy="1714789"/>
          </a:xfrm>
          <a:prstGeom prst="rect">
            <a:avLst/>
          </a:prstGeom>
        </p:spPr>
      </p:pic>
      <p:grpSp>
        <p:nvGrpSpPr>
          <p:cNvPr id="11" name="Group 10">
            <a:extLst>
              <a:ext uri="{FF2B5EF4-FFF2-40B4-BE49-F238E27FC236}">
                <a16:creationId xmlns:a16="http://schemas.microsoft.com/office/drawing/2014/main" id="{3EBF3BED-A617-9382-262C-3792F4422B9C}"/>
              </a:ext>
              <a:ext uri="{C183D7F6-B498-43B3-948B-1728B52AA6E4}">
                <adec:decorative xmlns:adec="http://schemas.microsoft.com/office/drawing/2017/decorative" val="1"/>
              </a:ext>
            </a:extLst>
          </p:cNvPr>
          <p:cNvGrpSpPr/>
          <p:nvPr userDrawn="1"/>
        </p:nvGrpSpPr>
        <p:grpSpPr>
          <a:xfrm>
            <a:off x="0" y="0"/>
            <a:ext cx="7209476" cy="6858000"/>
            <a:chOff x="0" y="0"/>
            <a:chExt cx="7209476" cy="6858000"/>
          </a:xfrm>
        </p:grpSpPr>
        <p:cxnSp>
          <p:nvCxnSpPr>
            <p:cNvPr id="6" name="Straight Connector 5">
              <a:extLst>
                <a:ext uri="{FF2B5EF4-FFF2-40B4-BE49-F238E27FC236}">
                  <a16:creationId xmlns:a16="http://schemas.microsoft.com/office/drawing/2014/main" id="{6CC7B291-128E-2693-8391-5F74B90EAFF0}"/>
                </a:ext>
              </a:extLst>
            </p:cNvPr>
            <p:cNvCxnSpPr>
              <a:cxnSpLocks/>
            </p:cNvCxnSpPr>
            <p:nvPr/>
          </p:nvCxnSpPr>
          <p:spPr>
            <a:xfrm>
              <a:off x="0" y="2271831"/>
              <a:ext cx="72094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9473A90-D726-F334-C514-4BFD393396F0}"/>
                </a:ext>
              </a:extLst>
            </p:cNvPr>
            <p:cNvCxnSpPr>
              <a:cxnSpLocks/>
            </p:cNvCxnSpPr>
            <p:nvPr/>
          </p:nvCxnSpPr>
          <p:spPr>
            <a:xfrm>
              <a:off x="7209476"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9925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3FC323-9010-7680-1410-DB6EA920CF4B}"/>
              </a:ext>
              <a:ext uri="{C183D7F6-B498-43B3-948B-1728B52AA6E4}">
                <adec:decorative xmlns:adec="http://schemas.microsoft.com/office/drawing/2017/decorative" val="1"/>
              </a:ext>
            </a:extLst>
          </p:cNvPr>
          <p:cNvSpPr/>
          <p:nvPr userDrawn="1"/>
        </p:nvSpPr>
        <p:spPr>
          <a:xfrm>
            <a:off x="0" y="2627418"/>
            <a:ext cx="4481120" cy="3684153"/>
          </a:xfrm>
          <a:prstGeom prst="rect">
            <a:avLst/>
          </a:prstGeom>
          <a:solidFill>
            <a:schemeClr val="accent3">
              <a:lumMod val="60000"/>
              <a:lumOff val="40000"/>
              <a:alpha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Rectangle 4">
            <a:extLst>
              <a:ext uri="{FF2B5EF4-FFF2-40B4-BE49-F238E27FC236}">
                <a16:creationId xmlns:a16="http://schemas.microsoft.com/office/drawing/2014/main" id="{BD124AF9-4FF9-5ED5-5A0C-44939D250BE6}"/>
              </a:ext>
              <a:ext uri="{C183D7F6-B498-43B3-948B-1728B52AA6E4}">
                <adec:decorative xmlns:adec="http://schemas.microsoft.com/office/drawing/2017/decorative" val="1"/>
              </a:ext>
            </a:extLst>
          </p:cNvPr>
          <p:cNvSpPr/>
          <p:nvPr userDrawn="1"/>
        </p:nvSpPr>
        <p:spPr>
          <a:xfrm>
            <a:off x="0" y="0"/>
            <a:ext cx="12192000" cy="2627419"/>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sp>
      <p:cxnSp>
        <p:nvCxnSpPr>
          <p:cNvPr id="7" name="Straight Connector 6">
            <a:extLst>
              <a:ext uri="{FF2B5EF4-FFF2-40B4-BE49-F238E27FC236}">
                <a16:creationId xmlns:a16="http://schemas.microsoft.com/office/drawing/2014/main" id="{C1D9B86B-8693-3D1A-3E1F-4A28D927D8AD}"/>
              </a:ext>
              <a:ext uri="{C183D7F6-B498-43B3-948B-1728B52AA6E4}">
                <adec:decorative xmlns:adec="http://schemas.microsoft.com/office/drawing/2017/decorative" val="1"/>
              </a:ext>
            </a:extLst>
          </p:cNvPr>
          <p:cNvCxnSpPr>
            <a:cxnSpLocks/>
          </p:cNvCxnSpPr>
          <p:nvPr/>
        </p:nvCxnSpPr>
        <p:spPr>
          <a:xfrm flipH="1">
            <a:off x="0" y="262743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57200" y="457200"/>
            <a:ext cx="11247120" cy="1744133"/>
          </a:xfrm>
        </p:spPr>
        <p:txBody>
          <a:bodyPr anchor="b" anchorCtr="0">
            <a:normAutofit/>
          </a:bodyPr>
          <a:lstStyle>
            <a:lvl1pPr>
              <a:defRPr sz="4400"/>
            </a:lvl1pPr>
          </a:lstStyle>
          <a:p>
            <a:r>
              <a:rPr lang="en-US" dirty="0"/>
              <a:t>Click to add title</a:t>
            </a:r>
          </a:p>
        </p:txBody>
      </p:sp>
      <p:cxnSp>
        <p:nvCxnSpPr>
          <p:cNvPr id="12" name="Straight Connector 11">
            <a:extLst>
              <a:ext uri="{FF2B5EF4-FFF2-40B4-BE49-F238E27FC236}">
                <a16:creationId xmlns:a16="http://schemas.microsoft.com/office/drawing/2014/main" id="{319220E1-3B64-C03C-3D28-6308954E19CB}"/>
              </a:ext>
              <a:ext uri="{C183D7F6-B498-43B3-948B-1728B52AA6E4}">
                <adec:decorative xmlns:adec="http://schemas.microsoft.com/office/drawing/2017/decorative" val="1"/>
              </a:ext>
            </a:extLst>
          </p:cNvPr>
          <p:cNvCxnSpPr>
            <a:cxnSpLocks/>
          </p:cNvCxnSpPr>
          <p:nvPr userDrawn="1"/>
        </p:nvCxnSpPr>
        <p:spPr>
          <a:xfrm>
            <a:off x="4480560" y="2627419"/>
            <a:ext cx="0" cy="3676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hasCustomPrompt="1"/>
          </p:nvPr>
        </p:nvSpPr>
        <p:spPr>
          <a:xfrm>
            <a:off x="457200" y="3017520"/>
            <a:ext cx="3676907" cy="2904701"/>
          </a:xfrm>
        </p:spPr>
        <p:txBody>
          <a:bodyPr>
            <a:normAutofit/>
          </a:bodyPr>
          <a:lstStyle>
            <a:lvl1pPr marL="0" indent="0">
              <a:buNone/>
              <a:defRPr sz="2400" b="1"/>
            </a:lvl1pPr>
            <a:lvl2pPr marL="320040" indent="0">
              <a:buNone/>
              <a:defRPr sz="2000"/>
            </a:lvl2pPr>
            <a:lvl3pPr marL="777240" indent="0">
              <a:buNone/>
              <a:defRPr sz="1800"/>
            </a:lvl3pPr>
            <a:lvl4pPr marL="1234440" indent="0">
              <a:buNone/>
              <a:defRPr sz="1600"/>
            </a:lvl4pPr>
            <a:lvl5pPr marL="1691640" indent="0">
              <a:buNone/>
              <a:defRPr sz="1600"/>
            </a:lvl5pPr>
            <a:lvl6pPr>
              <a:defRPr sz="1400"/>
            </a:lvl6pPr>
            <a:lvl7pPr>
              <a:defRPr sz="1400"/>
            </a:lvl7pPr>
            <a:lvl8pPr>
              <a:defRPr sz="1400"/>
            </a:lvl8pPr>
            <a:lvl9pPr>
              <a:defRPr sz="14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27014" y="3017520"/>
            <a:ext cx="6877306" cy="2941535"/>
          </a:xfrm>
        </p:spPr>
        <p:txBody>
          <a:bodyPr/>
          <a:lstStyle>
            <a:lvl1pPr marL="512064" indent="-512064">
              <a:spcBef>
                <a:spcPts val="1200"/>
              </a:spcBef>
              <a:buFont typeface="+mj-lt"/>
              <a:buAutoNum type="arabicPeriod"/>
              <a:defRPr sz="2000"/>
            </a:lvl1pPr>
            <a:lvl2pPr>
              <a:spcBef>
                <a:spcPts val="1200"/>
              </a:spcBef>
              <a:buFont typeface="+mj-lt"/>
              <a:buAutoNum type="arabicPeriod"/>
              <a:defRPr sz="1800"/>
            </a:lvl2pPr>
            <a:lvl3pPr>
              <a:spcBef>
                <a:spcPts val="1200"/>
              </a:spcBef>
              <a:buFont typeface="+mj-lt"/>
              <a:buAutoNum type="arabicPeriod"/>
              <a:defRPr sz="1600"/>
            </a:lvl3pPr>
            <a:lvl4pPr>
              <a:spcBef>
                <a:spcPts val="1200"/>
              </a:spcBef>
              <a:buFont typeface="+mj-lt"/>
              <a:buAutoNum type="arabicPeriod"/>
              <a:defRPr sz="1400"/>
            </a:lvl4pPr>
            <a:lvl5pPr>
              <a:spcBef>
                <a:spcPts val="1200"/>
              </a:spcBef>
              <a:buFont typeface="+mj-lt"/>
              <a:buAutoNum type="arabicPeriod"/>
              <a:defRPr sz="1400"/>
            </a:lvl5pPr>
            <a:lvl6pPr>
              <a:defRPr sz="1400"/>
            </a:lvl6pPr>
            <a:lvl7pPr>
              <a:defRPr sz="1400"/>
            </a:lvl7pPr>
            <a:lvl8pPr>
              <a:defRPr sz="1400"/>
            </a:lvl8pPr>
            <a:lvl9pPr>
              <a:defRPr sz="14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CE5A97F5-72BE-304B-3F33-2C9D1FC7D437}"/>
              </a:ext>
            </a:extLst>
          </p:cNvPr>
          <p:cNvSpPr>
            <a:spLocks noGrp="1"/>
          </p:cNvSpPr>
          <p:nvPr>
            <p:ph type="dt" sz="half" idx="10"/>
          </p:nvPr>
        </p:nvSpPr>
        <p:spPr/>
        <p:txBody>
          <a:bodyPr/>
          <a:lstStyle/>
          <a:p>
            <a:fld id="{AD2C5060-8972-B347-8CC0-8F1881778433}" type="datetimeyyyy">
              <a:rPr lang="en-US" smtClean="0"/>
              <a:t>2025</a:t>
            </a:fld>
            <a:endParaRPr lang="en-US" dirty="0"/>
          </a:p>
        </p:txBody>
      </p:sp>
      <p:sp>
        <p:nvSpPr>
          <p:cNvPr id="13" name="Slide Number Placeholder 12">
            <a:extLst>
              <a:ext uri="{FF2B5EF4-FFF2-40B4-BE49-F238E27FC236}">
                <a16:creationId xmlns:a16="http://schemas.microsoft.com/office/drawing/2014/main" id="{338817E4-6566-D0FB-CB15-D8609FF975AE}"/>
              </a:ext>
            </a:extLst>
          </p:cNvPr>
          <p:cNvSpPr>
            <a:spLocks noGrp="1"/>
          </p:cNvSpPr>
          <p:nvPr>
            <p:ph type="sldNum" sz="quarter" idx="11"/>
          </p:nvPr>
        </p:nvSpPr>
        <p:spPr/>
        <p:txBody>
          <a:bodyPr/>
          <a:lstStyle/>
          <a:p>
            <a:fld id="{4FAB73BC-B049-4115-A692-8D63A059BFB8}" type="slidenum">
              <a:rPr lang="en-US" smtClean="0"/>
              <a:pPr/>
              <a:t>‹#›</a:t>
            </a:fld>
            <a:endParaRPr lang="en-US" dirty="0"/>
          </a:p>
        </p:txBody>
      </p:sp>
      <p:sp>
        <p:nvSpPr>
          <p:cNvPr id="14" name="Footer Placeholder 13">
            <a:extLst>
              <a:ext uri="{FF2B5EF4-FFF2-40B4-BE49-F238E27FC236}">
                <a16:creationId xmlns:a16="http://schemas.microsoft.com/office/drawing/2014/main" id="{1C561681-D81E-033B-0C77-D80162AA1569}"/>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970224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760" y="3429000"/>
            <a:ext cx="11402907" cy="2004514"/>
          </a:xfrm>
        </p:spPr>
        <p:txBody>
          <a:bodyPr lIns="0" tIns="0" rIns="0" bIns="0" anchor="b">
            <a:normAutofit/>
          </a:bodyPr>
          <a:lstStyle>
            <a:lvl1pPr algn="l">
              <a:defRPr sz="5400" b="1" cap="all" spc="-100" baseline="0">
                <a:solidFill>
                  <a:schemeClr val="tx1">
                    <a:lumMod val="85000"/>
                    <a:lumOff val="15000"/>
                  </a:schemeClr>
                </a:solidFill>
              </a:defRPr>
            </a:lvl1pPr>
          </a:lstStyle>
          <a:p>
            <a:r>
              <a:rPr lang="en-US" dirty="0"/>
              <a:t>Click to add title</a:t>
            </a:r>
          </a:p>
        </p:txBody>
      </p:sp>
      <p:sp>
        <p:nvSpPr>
          <p:cNvPr id="3" name="Subtitle 2"/>
          <p:cNvSpPr>
            <a:spLocks noGrp="1"/>
          </p:cNvSpPr>
          <p:nvPr>
            <p:ph type="subTitle" idx="1" hasCustomPrompt="1"/>
          </p:nvPr>
        </p:nvSpPr>
        <p:spPr>
          <a:xfrm>
            <a:off x="365760" y="5559552"/>
            <a:ext cx="11402907" cy="914400"/>
          </a:xfrm>
        </p:spPr>
        <p:txBody>
          <a:bodyPr lIns="0" tIns="0" rIns="0" bIns="0" anchor="t" anchorCtr="0">
            <a:noAutofit/>
          </a:bodyPr>
          <a:lstStyle>
            <a:lvl1pPr marL="0" indent="0" algn="l">
              <a:buNone/>
              <a:defRPr sz="3200" b="1" cap="none" spc="0" baseline="0">
                <a:solidFill>
                  <a:schemeClr val="tx1">
                    <a:lumMod val="85000"/>
                    <a:lumOff val="1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add subtitle</a:t>
            </a:r>
          </a:p>
        </p:txBody>
      </p:sp>
      <p:sp>
        <p:nvSpPr>
          <p:cNvPr id="9" name="Picture Placeholder 2">
            <a:extLst>
              <a:ext uri="{FF2B5EF4-FFF2-40B4-BE49-F238E27FC236}">
                <a16:creationId xmlns:a16="http://schemas.microsoft.com/office/drawing/2014/main" id="{0648715D-CF90-CB6D-3F19-8A8821D742EE}"/>
              </a:ext>
            </a:extLst>
          </p:cNvPr>
          <p:cNvSpPr>
            <a:spLocks noGrp="1"/>
          </p:cNvSpPr>
          <p:nvPr>
            <p:ph type="pic" idx="13"/>
          </p:nvPr>
        </p:nvSpPr>
        <p:spPr>
          <a:xfrm>
            <a:off x="4473208" y="0"/>
            <a:ext cx="7718792" cy="3052119"/>
          </a:xfrm>
          <a:prstGeom prst="rect">
            <a:avLst/>
          </a:prstGeom>
          <a:solidFill>
            <a:schemeClr val="bg1">
              <a:lumMod val="75000"/>
            </a:schemeClr>
          </a:solidFill>
          <a:ln w="19050">
            <a:noFill/>
          </a:ln>
        </p:spPr>
        <p:txBody>
          <a:bodyPr anchor="t">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Rectangle 6">
            <a:extLst>
              <a:ext uri="{C183D7F6-B498-43B3-948B-1728B52AA6E4}">
                <adec:decorative xmlns:adec="http://schemas.microsoft.com/office/drawing/2017/decorative" val="1"/>
              </a:ext>
            </a:extLst>
          </p:cNvPr>
          <p:cNvSpPr/>
          <p:nvPr/>
        </p:nvSpPr>
        <p:spPr>
          <a:xfrm>
            <a:off x="0" y="0"/>
            <a:ext cx="4481120" cy="3052110"/>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EF386C8A-25BA-AB6D-B983-79524ED03FD2}"/>
              </a:ext>
              <a:ext uri="{C183D7F6-B498-43B3-948B-1728B52AA6E4}">
                <adec:decorative xmlns:adec="http://schemas.microsoft.com/office/drawing/2017/decorative" val="1"/>
              </a:ext>
            </a:extLst>
          </p:cNvPr>
          <p:cNvCxnSpPr>
            <a:cxnSpLocks/>
          </p:cNvCxnSpPr>
          <p:nvPr userDrawn="1"/>
        </p:nvCxnSpPr>
        <p:spPr>
          <a:xfrm>
            <a:off x="4480560" y="0"/>
            <a:ext cx="0" cy="30521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1C78377-1C25-FF96-E2F0-FF8D4E04BC14}"/>
              </a:ext>
              <a:ext uri="{C183D7F6-B498-43B3-948B-1728B52AA6E4}">
                <adec:decorative xmlns:adec="http://schemas.microsoft.com/office/drawing/2017/decorative" val="1"/>
              </a:ext>
            </a:extLst>
          </p:cNvPr>
          <p:cNvCxnSpPr>
            <a:cxnSpLocks/>
          </p:cNvCxnSpPr>
          <p:nvPr userDrawn="1"/>
        </p:nvCxnSpPr>
        <p:spPr>
          <a:xfrm>
            <a:off x="-7912" y="3052119"/>
            <a:ext cx="121999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9538DC9E-C0A9-C3F4-B87B-C29DC412158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6264" y="130630"/>
            <a:ext cx="1632857" cy="1632857"/>
          </a:xfrm>
          <a:prstGeom prst="rect">
            <a:avLst/>
          </a:prstGeom>
        </p:spPr>
      </p:pic>
    </p:spTree>
    <p:extLst>
      <p:ext uri="{BB962C8B-B14F-4D97-AF65-F5344CB8AC3E}">
        <p14:creationId xmlns:p14="http://schemas.microsoft.com/office/powerpoint/2010/main" val="2918291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6F64A7-F6D9-7825-3E9E-6C03E0408C13}"/>
              </a:ext>
            </a:extLst>
          </p:cNvPr>
          <p:cNvSpPr>
            <a:spLocks noGrp="1"/>
          </p:cNvSpPr>
          <p:nvPr>
            <p:ph type="dt" sz="half" idx="10"/>
          </p:nvPr>
        </p:nvSpPr>
        <p:spPr/>
        <p:txBody>
          <a:bodyPr/>
          <a:lstStyle/>
          <a:p>
            <a:fld id="{AD2C5060-8972-B347-8CC0-8F1881778433}" type="datetimeyyyy">
              <a:rPr lang="en-US" smtClean="0"/>
              <a:t>2025</a:t>
            </a:fld>
            <a:endParaRPr lang="en-US" dirty="0"/>
          </a:p>
        </p:txBody>
      </p:sp>
      <p:sp>
        <p:nvSpPr>
          <p:cNvPr id="3" name="Slide Number Placeholder 2">
            <a:extLst>
              <a:ext uri="{FF2B5EF4-FFF2-40B4-BE49-F238E27FC236}">
                <a16:creationId xmlns:a16="http://schemas.microsoft.com/office/drawing/2014/main" id="{A81B8D28-5193-F2A8-F3CE-926E662BBB27}"/>
              </a:ext>
            </a:extLst>
          </p:cNvPr>
          <p:cNvSpPr>
            <a:spLocks noGrp="1"/>
          </p:cNvSpPr>
          <p:nvPr>
            <p:ph type="sldNum" sz="quarter" idx="11"/>
          </p:nvPr>
        </p:nvSpPr>
        <p:spPr/>
        <p:txBody>
          <a:bodyPr/>
          <a:lstStyle/>
          <a:p>
            <a:fld id="{4FAB73BC-B049-4115-A692-8D63A059BFB8}" type="slidenum">
              <a:rPr lang="en-US" smtClean="0"/>
              <a:pPr/>
              <a:t>‹#›</a:t>
            </a:fld>
            <a:endParaRPr lang="en-US" dirty="0"/>
          </a:p>
        </p:txBody>
      </p:sp>
      <p:sp>
        <p:nvSpPr>
          <p:cNvPr id="4" name="Footer Placeholder 3">
            <a:extLst>
              <a:ext uri="{FF2B5EF4-FFF2-40B4-BE49-F238E27FC236}">
                <a16:creationId xmlns:a16="http://schemas.microsoft.com/office/drawing/2014/main" id="{BFEE739A-E696-37FB-EA53-D0B80C503D4C}"/>
              </a:ext>
            </a:extLst>
          </p:cNvPr>
          <p:cNvSpPr>
            <a:spLocks noGrp="1"/>
          </p:cNvSpPr>
          <p:nvPr>
            <p:ph type="ftr" sz="quarter" idx="12"/>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8EFBE8-6AFC-9FD7-6155-85DD2A9DF16C}"/>
              </a:ext>
              <a:ext uri="{C183D7F6-B498-43B3-948B-1728B52AA6E4}">
                <adec:decorative xmlns:adec="http://schemas.microsoft.com/office/drawing/2017/decorative" val="1"/>
              </a:ext>
            </a:extLst>
          </p:cNvPr>
          <p:cNvSpPr/>
          <p:nvPr userDrawn="1"/>
        </p:nvSpPr>
        <p:spPr>
          <a:xfrm>
            <a:off x="0" y="0"/>
            <a:ext cx="6126480" cy="6293922"/>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457200" y="457199"/>
            <a:ext cx="5160158" cy="3474720"/>
          </a:xfrm>
        </p:spPr>
        <p:txBody>
          <a:bodyPr anchor="ctr" anchorCtr="0">
            <a:normAutofit/>
          </a:bodyPr>
          <a:lstStyle>
            <a:lvl1pPr>
              <a:defRPr sz="4400"/>
            </a:lvl1p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583680" y="457200"/>
            <a:ext cx="5212080" cy="5486400"/>
          </a:xfrm>
        </p:spPr>
        <p:txBody>
          <a:bodyPr anchor="ctr" anchorCtr="0">
            <a:normAutofit/>
          </a:bodyPr>
          <a:lstStyle>
            <a:lvl1pPr>
              <a:defRPr sz="2400"/>
            </a:lvl1pPr>
            <a:lvl2pPr>
              <a:defRPr sz="2000"/>
            </a:lvl2pPr>
            <a:lvl3pPr>
              <a:defRPr sz="1800"/>
            </a:lvl3pPr>
            <a:lvl4pPr>
              <a:defRPr sz="1600"/>
            </a:lvl4pPr>
            <a:lvl5pPr>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512BAF5D-3A7D-BA27-EAC6-CCA76378479F}"/>
              </a:ext>
              <a:ext uri="{C183D7F6-B498-43B3-948B-1728B52AA6E4}">
                <adec:decorative xmlns:adec="http://schemas.microsoft.com/office/drawing/2017/decorative" val="1"/>
              </a:ext>
            </a:extLst>
          </p:cNvPr>
          <p:cNvCxnSpPr>
            <a:cxnSpLocks/>
          </p:cNvCxnSpPr>
          <p:nvPr userDrawn="1"/>
        </p:nvCxnSpPr>
        <p:spPr>
          <a:xfrm>
            <a:off x="6121960" y="0"/>
            <a:ext cx="0" cy="63354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56159F11-BB39-71F0-9B4E-6D84D3F6FC5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0416" y="4464626"/>
            <a:ext cx="1632857" cy="1632857"/>
          </a:xfrm>
          <a:prstGeom prst="rect">
            <a:avLst/>
          </a:prstGeom>
        </p:spPr>
      </p:pic>
      <p:sp>
        <p:nvSpPr>
          <p:cNvPr id="4" name="Date Placeholder 3">
            <a:extLst>
              <a:ext uri="{FF2B5EF4-FFF2-40B4-BE49-F238E27FC236}">
                <a16:creationId xmlns:a16="http://schemas.microsoft.com/office/drawing/2014/main" id="{2AE41C3F-BE99-2BD9-1E6D-A913A2733B74}"/>
              </a:ext>
            </a:extLst>
          </p:cNvPr>
          <p:cNvSpPr>
            <a:spLocks noGrp="1"/>
          </p:cNvSpPr>
          <p:nvPr>
            <p:ph type="dt" sz="half" idx="10"/>
          </p:nvPr>
        </p:nvSpPr>
        <p:spPr/>
        <p:txBody>
          <a:bodyPr/>
          <a:lstStyle/>
          <a:p>
            <a:fld id="{AD2C5060-8972-B347-8CC0-8F1881778433}" type="datetimeyyyy">
              <a:rPr lang="en-US" smtClean="0"/>
              <a:t>2025</a:t>
            </a:fld>
            <a:endParaRPr lang="en-US" dirty="0"/>
          </a:p>
        </p:txBody>
      </p:sp>
      <p:sp>
        <p:nvSpPr>
          <p:cNvPr id="5" name="Slide Number Placeholder 4">
            <a:extLst>
              <a:ext uri="{FF2B5EF4-FFF2-40B4-BE49-F238E27FC236}">
                <a16:creationId xmlns:a16="http://schemas.microsoft.com/office/drawing/2014/main" id="{50FF1A5C-82F9-BC47-C11E-11E2255498F0}"/>
              </a:ext>
            </a:extLst>
          </p:cNvPr>
          <p:cNvSpPr>
            <a:spLocks noGrp="1"/>
          </p:cNvSpPr>
          <p:nvPr>
            <p:ph type="sldNum" sz="quarter" idx="11"/>
          </p:nvPr>
        </p:nvSpPr>
        <p:spPr/>
        <p:txBody>
          <a:bodyPr/>
          <a:lstStyle/>
          <a:p>
            <a:fld id="{4FAB73BC-B049-4115-A692-8D63A059BFB8}" type="slidenum">
              <a:rPr lang="en-US" smtClean="0"/>
              <a:pPr/>
              <a:t>‹#›</a:t>
            </a:fld>
            <a:endParaRPr lang="en-US" dirty="0"/>
          </a:p>
        </p:txBody>
      </p:sp>
      <p:sp>
        <p:nvSpPr>
          <p:cNvPr id="6" name="Footer Placeholder 5">
            <a:extLst>
              <a:ext uri="{FF2B5EF4-FFF2-40B4-BE49-F238E27FC236}">
                <a16:creationId xmlns:a16="http://schemas.microsoft.com/office/drawing/2014/main" id="{171A67A8-6EC5-CEEE-C3F1-C842D5BA40D1}"/>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61534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461F2C-B8C4-AB7D-CC7D-4A6F57DBE41C}"/>
              </a:ext>
              <a:ext uri="{C183D7F6-B498-43B3-948B-1728B52AA6E4}">
                <adec:decorative xmlns:adec="http://schemas.microsoft.com/office/drawing/2017/decorative" val="1"/>
              </a:ext>
            </a:extLst>
          </p:cNvPr>
          <p:cNvSpPr/>
          <p:nvPr userDrawn="1"/>
        </p:nvSpPr>
        <p:spPr>
          <a:xfrm>
            <a:off x="-1" y="0"/>
            <a:ext cx="7710879" cy="4380973"/>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469275" y="365759"/>
            <a:ext cx="6990772" cy="3567413"/>
          </a:xfrm>
        </p:spPr>
        <p:txBody>
          <a:bodyPr lIns="0" tIns="0" rIns="0" bIns="0" anchor="ctr" anchorCtr="0">
            <a:normAutofit/>
          </a:bodyPr>
          <a:lstStyle>
            <a:lvl1pPr algn="l">
              <a:defRPr sz="5400" b="1" cap="all" spc="-100" baseline="0">
                <a:solidFill>
                  <a:schemeClr val="tx1">
                    <a:lumMod val="85000"/>
                    <a:lumOff val="15000"/>
                  </a:schemeClr>
                </a:solidFill>
              </a:defRPr>
            </a:lvl1pPr>
          </a:lstStyle>
          <a:p>
            <a:r>
              <a:rPr lang="en-US" dirty="0"/>
              <a:t>Click to add title</a:t>
            </a:r>
          </a:p>
        </p:txBody>
      </p:sp>
      <p:sp>
        <p:nvSpPr>
          <p:cNvPr id="3" name="Subtitle 2"/>
          <p:cNvSpPr>
            <a:spLocks noGrp="1"/>
          </p:cNvSpPr>
          <p:nvPr>
            <p:ph type="subTitle" idx="1" hasCustomPrompt="1"/>
          </p:nvPr>
        </p:nvSpPr>
        <p:spPr>
          <a:xfrm>
            <a:off x="469275" y="4746732"/>
            <a:ext cx="6990772" cy="1727220"/>
          </a:xfrm>
        </p:spPr>
        <p:txBody>
          <a:bodyPr lIns="0" tIns="0" rIns="0" bIns="0" anchor="t">
            <a:noAutofit/>
          </a:bodyPr>
          <a:lstStyle>
            <a:lvl1pPr marL="0" indent="0" algn="l">
              <a:buNone/>
              <a:defRPr sz="3200" b="1" cap="none" spc="0" baseline="0">
                <a:solidFill>
                  <a:schemeClr val="tx1">
                    <a:lumMod val="85000"/>
                    <a:lumOff val="1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add subtitle</a:t>
            </a:r>
          </a:p>
        </p:txBody>
      </p:sp>
      <p:sp>
        <p:nvSpPr>
          <p:cNvPr id="7" name="Rectangle 6">
            <a:extLst>
              <a:ext uri="{C183D7F6-B498-43B3-948B-1728B52AA6E4}">
                <adec:decorative xmlns:adec="http://schemas.microsoft.com/office/drawing/2017/decorative" val="1"/>
              </a:ext>
            </a:extLst>
          </p:cNvPr>
          <p:cNvSpPr/>
          <p:nvPr/>
        </p:nvSpPr>
        <p:spPr>
          <a:xfrm>
            <a:off x="7710880" y="0"/>
            <a:ext cx="4481120" cy="6858000"/>
          </a:xfrm>
          <a:prstGeom prst="rect">
            <a:avLst/>
          </a:prstGeom>
          <a:solidFill>
            <a:schemeClr val="accent3">
              <a:lumMod val="60000"/>
              <a:lumOff val="40000"/>
              <a:alpha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EF386C8A-25BA-AB6D-B983-79524ED03FD2}"/>
              </a:ext>
              <a:ext uri="{C183D7F6-B498-43B3-948B-1728B52AA6E4}">
                <adec:decorative xmlns:adec="http://schemas.microsoft.com/office/drawing/2017/decorative" val="1"/>
              </a:ext>
            </a:extLst>
          </p:cNvPr>
          <p:cNvCxnSpPr>
            <a:cxnSpLocks/>
          </p:cNvCxnSpPr>
          <p:nvPr userDrawn="1"/>
        </p:nvCxnSpPr>
        <p:spPr>
          <a:xfrm>
            <a:off x="7710880"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1C78377-1C25-FF96-E2F0-FF8D4E04BC14}"/>
              </a:ext>
              <a:ext uri="{C183D7F6-B498-43B3-948B-1728B52AA6E4}">
                <adec:decorative xmlns:adec="http://schemas.microsoft.com/office/drawing/2017/decorative" val="1"/>
              </a:ext>
            </a:extLst>
          </p:cNvPr>
          <p:cNvCxnSpPr>
            <a:cxnSpLocks/>
          </p:cNvCxnSpPr>
          <p:nvPr userDrawn="1"/>
        </p:nvCxnSpPr>
        <p:spPr>
          <a:xfrm>
            <a:off x="-7914" y="4380978"/>
            <a:ext cx="77187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9538DC9E-C0A9-C3F4-B87B-C29DC412158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28515" y="130630"/>
            <a:ext cx="1632857" cy="1632857"/>
          </a:xfrm>
          <a:prstGeom prst="rect">
            <a:avLst/>
          </a:prstGeom>
        </p:spPr>
      </p:pic>
    </p:spTree>
    <p:extLst>
      <p:ext uri="{BB962C8B-B14F-4D97-AF65-F5344CB8AC3E}">
        <p14:creationId xmlns:p14="http://schemas.microsoft.com/office/powerpoint/2010/main" val="26373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Left Conten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8EFBE8-6AFC-9FD7-6155-85DD2A9DF16C}"/>
              </a:ext>
              <a:ext uri="{C183D7F6-B498-43B3-948B-1728B52AA6E4}">
                <adec:decorative xmlns:adec="http://schemas.microsoft.com/office/drawing/2017/decorative" val="1"/>
              </a:ext>
            </a:extLst>
          </p:cNvPr>
          <p:cNvSpPr/>
          <p:nvPr userDrawn="1"/>
        </p:nvSpPr>
        <p:spPr>
          <a:xfrm>
            <a:off x="6121960" y="0"/>
            <a:ext cx="6070040" cy="6293922"/>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6455664" y="1987296"/>
            <a:ext cx="5303520" cy="3956303"/>
          </a:xfrm>
        </p:spPr>
        <p:txBody>
          <a:bodyPr anchor="ctr" anchorCtr="0">
            <a:normAutofit/>
          </a:bodyPr>
          <a:lstStyle>
            <a:lvl1pPr>
              <a:defRPr sz="4400"/>
            </a:lvl1p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457200" y="457200"/>
            <a:ext cx="5212080" cy="5486400"/>
          </a:xfrm>
        </p:spPr>
        <p:txBody>
          <a:bodyPr anchor="ctr" anchorCtr="0">
            <a:normAutofit/>
          </a:bodyPr>
          <a:lstStyle>
            <a:lvl1pPr marL="365760">
              <a:defRPr sz="2000"/>
            </a:lvl1pPr>
            <a:lvl2pPr>
              <a:defRPr sz="1800"/>
            </a:lvl2pPr>
            <a:lvl3pPr>
              <a:defRPr sz="1600"/>
            </a:lvl3pPr>
            <a:lvl4pPr>
              <a:defRPr sz="1400"/>
            </a:lvl4pPr>
            <a:lvl5pPr>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512BAF5D-3A7D-BA27-EAC6-CCA76378479F}"/>
              </a:ext>
              <a:ext uri="{C183D7F6-B498-43B3-948B-1728B52AA6E4}">
                <adec:decorative xmlns:adec="http://schemas.microsoft.com/office/drawing/2017/decorative" val="1"/>
              </a:ext>
            </a:extLst>
          </p:cNvPr>
          <p:cNvCxnSpPr>
            <a:cxnSpLocks/>
          </p:cNvCxnSpPr>
          <p:nvPr userDrawn="1"/>
        </p:nvCxnSpPr>
        <p:spPr>
          <a:xfrm>
            <a:off x="6121960" y="0"/>
            <a:ext cx="0" cy="63354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56159F11-BB39-71F0-9B4E-6D84D3F6FC5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28519" y="128016"/>
            <a:ext cx="1632857" cy="1632857"/>
          </a:xfrm>
          <a:prstGeom prst="rect">
            <a:avLst/>
          </a:prstGeom>
        </p:spPr>
      </p:pic>
      <p:sp>
        <p:nvSpPr>
          <p:cNvPr id="4" name="Date Placeholder 3">
            <a:extLst>
              <a:ext uri="{FF2B5EF4-FFF2-40B4-BE49-F238E27FC236}">
                <a16:creationId xmlns:a16="http://schemas.microsoft.com/office/drawing/2014/main" id="{CAC91DB3-459F-7003-4627-BF87F70C7611}"/>
              </a:ext>
            </a:extLst>
          </p:cNvPr>
          <p:cNvSpPr>
            <a:spLocks noGrp="1"/>
          </p:cNvSpPr>
          <p:nvPr>
            <p:ph type="dt" sz="half" idx="10"/>
          </p:nvPr>
        </p:nvSpPr>
        <p:spPr/>
        <p:txBody>
          <a:bodyPr/>
          <a:lstStyle/>
          <a:p>
            <a:fld id="{AD2C5060-8972-B347-8CC0-8F1881778433}" type="datetimeyyyy">
              <a:rPr lang="en-US" smtClean="0"/>
              <a:t>2025</a:t>
            </a:fld>
            <a:endParaRPr lang="en-US" dirty="0"/>
          </a:p>
        </p:txBody>
      </p:sp>
      <p:sp>
        <p:nvSpPr>
          <p:cNvPr id="5" name="Slide Number Placeholder 4">
            <a:extLst>
              <a:ext uri="{FF2B5EF4-FFF2-40B4-BE49-F238E27FC236}">
                <a16:creationId xmlns:a16="http://schemas.microsoft.com/office/drawing/2014/main" id="{B43E29DA-F126-F0E0-A16B-D66A997EFC05}"/>
              </a:ext>
            </a:extLst>
          </p:cNvPr>
          <p:cNvSpPr>
            <a:spLocks noGrp="1"/>
          </p:cNvSpPr>
          <p:nvPr>
            <p:ph type="sldNum" sz="quarter" idx="11"/>
          </p:nvPr>
        </p:nvSpPr>
        <p:spPr/>
        <p:txBody>
          <a:bodyPr/>
          <a:lstStyle/>
          <a:p>
            <a:fld id="{4FAB73BC-B049-4115-A692-8D63A059BFB8}" type="slidenum">
              <a:rPr lang="en-US" smtClean="0"/>
              <a:pPr/>
              <a:t>‹#›</a:t>
            </a:fld>
            <a:endParaRPr lang="en-US" dirty="0"/>
          </a:p>
        </p:txBody>
      </p:sp>
      <p:sp>
        <p:nvSpPr>
          <p:cNvPr id="6" name="Footer Placeholder 5">
            <a:extLst>
              <a:ext uri="{FF2B5EF4-FFF2-40B4-BE49-F238E27FC236}">
                <a16:creationId xmlns:a16="http://schemas.microsoft.com/office/drawing/2014/main" id="{9C9EDE6D-125A-5F43-B354-57C4357F23F1}"/>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51987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Title Image left">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4124482" y="1"/>
            <a:ext cx="8067518" cy="2255520"/>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4511048" y="2624672"/>
            <a:ext cx="7304896" cy="2808842"/>
          </a:xfrm>
        </p:spPr>
        <p:txBody>
          <a:bodyPr lIns="0" tIns="0" rIns="0" bIns="0" anchor="b">
            <a:normAutofit/>
          </a:bodyPr>
          <a:lstStyle>
            <a:lvl1pPr algn="l">
              <a:defRPr sz="5400" b="1" cap="all" spc="-100" baseline="0">
                <a:solidFill>
                  <a:schemeClr val="tx1">
                    <a:lumMod val="85000"/>
                    <a:lumOff val="15000"/>
                  </a:schemeClr>
                </a:solidFill>
              </a:defRPr>
            </a:lvl1pPr>
          </a:lstStyle>
          <a:p>
            <a:r>
              <a:rPr lang="en-US" dirty="0"/>
              <a:t>Click to add title</a:t>
            </a:r>
          </a:p>
        </p:txBody>
      </p:sp>
      <p:sp>
        <p:nvSpPr>
          <p:cNvPr id="3" name="Subtitle 2"/>
          <p:cNvSpPr>
            <a:spLocks noGrp="1"/>
          </p:cNvSpPr>
          <p:nvPr>
            <p:ph type="subTitle" idx="1" hasCustomPrompt="1"/>
          </p:nvPr>
        </p:nvSpPr>
        <p:spPr>
          <a:xfrm>
            <a:off x="4511048" y="5559552"/>
            <a:ext cx="7304896" cy="914400"/>
          </a:xfrm>
        </p:spPr>
        <p:txBody>
          <a:bodyPr lIns="0" tIns="0" rIns="0" bIns="0" anchor="t">
            <a:normAutofit/>
          </a:bodyPr>
          <a:lstStyle>
            <a:lvl1pPr marL="0" indent="0" algn="l">
              <a:buNone/>
              <a:defRPr sz="3200" b="1" cap="none" spc="0" baseline="0">
                <a:solidFill>
                  <a:schemeClr val="tx1">
                    <a:lumMod val="85000"/>
                    <a:lumOff val="1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add subtitle</a:t>
            </a:r>
          </a:p>
        </p:txBody>
      </p:sp>
      <p:sp>
        <p:nvSpPr>
          <p:cNvPr id="5" name="Picture Placeholder 2">
            <a:extLst>
              <a:ext uri="{FF2B5EF4-FFF2-40B4-BE49-F238E27FC236}">
                <a16:creationId xmlns:a16="http://schemas.microsoft.com/office/drawing/2014/main" id="{438223DB-ED2D-4922-1A61-D1763E8F33F8}"/>
              </a:ext>
            </a:extLst>
          </p:cNvPr>
          <p:cNvSpPr>
            <a:spLocks noGrp="1"/>
          </p:cNvSpPr>
          <p:nvPr>
            <p:ph type="pic" idx="14"/>
          </p:nvPr>
        </p:nvSpPr>
        <p:spPr>
          <a:xfrm>
            <a:off x="0" y="-1"/>
            <a:ext cx="4114800" cy="6858000"/>
          </a:xfrm>
          <a:prstGeom prst="rect">
            <a:avLst/>
          </a:prstGeom>
          <a:solidFill>
            <a:schemeClr val="bg1">
              <a:lumMod val="75000"/>
            </a:schemeClr>
          </a:solidFill>
          <a:ln w="19050">
            <a:noFill/>
          </a:ln>
        </p:spPr>
        <p:txBody>
          <a:bodyPr anchor="t">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9" name="Graphic 8">
            <a:extLst>
              <a:ext uri="{FF2B5EF4-FFF2-40B4-BE49-F238E27FC236}">
                <a16:creationId xmlns:a16="http://schemas.microsoft.com/office/drawing/2014/main" id="{4F86E7AD-A6DA-E8DA-1CA0-615D3EDF93B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83301" y="237420"/>
            <a:ext cx="1714789" cy="1714789"/>
          </a:xfrm>
          <a:prstGeom prst="rect">
            <a:avLst/>
          </a:prstGeom>
        </p:spPr>
      </p:pic>
      <p:grpSp>
        <p:nvGrpSpPr>
          <p:cNvPr id="4" name="Group 3">
            <a:extLst>
              <a:ext uri="{FF2B5EF4-FFF2-40B4-BE49-F238E27FC236}">
                <a16:creationId xmlns:a16="http://schemas.microsoft.com/office/drawing/2014/main" id="{DA50057D-192D-7614-DE77-877F2980EEEA}"/>
              </a:ext>
              <a:ext uri="{C183D7F6-B498-43B3-948B-1728B52AA6E4}">
                <adec:decorative xmlns:adec="http://schemas.microsoft.com/office/drawing/2017/decorative" val="1"/>
              </a:ext>
            </a:extLst>
          </p:cNvPr>
          <p:cNvGrpSpPr/>
          <p:nvPr userDrawn="1"/>
        </p:nvGrpSpPr>
        <p:grpSpPr>
          <a:xfrm flipH="1">
            <a:off x="4114800" y="0"/>
            <a:ext cx="8077200" cy="6858000"/>
            <a:chOff x="-7912" y="0"/>
            <a:chExt cx="8077200" cy="6858000"/>
          </a:xfrm>
        </p:grpSpPr>
        <p:cxnSp>
          <p:nvCxnSpPr>
            <p:cNvPr id="6" name="Straight Connector 5">
              <a:extLst>
                <a:ext uri="{FF2B5EF4-FFF2-40B4-BE49-F238E27FC236}">
                  <a16:creationId xmlns:a16="http://schemas.microsoft.com/office/drawing/2014/main" id="{6CC7B291-128E-2693-8391-5F74B90EAFF0}"/>
                </a:ext>
              </a:extLst>
            </p:cNvPr>
            <p:cNvCxnSpPr>
              <a:cxnSpLocks/>
            </p:cNvCxnSpPr>
            <p:nvPr/>
          </p:nvCxnSpPr>
          <p:spPr>
            <a:xfrm>
              <a:off x="-7912" y="2271831"/>
              <a:ext cx="807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9473A90-D726-F334-C514-4BFD393396F0}"/>
                </a:ext>
              </a:extLst>
            </p:cNvPr>
            <p:cNvCxnSpPr>
              <a:cxnSpLocks/>
            </p:cNvCxnSpPr>
            <p:nvPr/>
          </p:nvCxnSpPr>
          <p:spPr>
            <a:xfrm>
              <a:off x="8064448"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Date Placeholder 9">
            <a:extLst>
              <a:ext uri="{FF2B5EF4-FFF2-40B4-BE49-F238E27FC236}">
                <a16:creationId xmlns:a16="http://schemas.microsoft.com/office/drawing/2014/main" id="{5376BE9D-8163-4EDD-FB8D-57ABEDF1640F}"/>
              </a:ext>
            </a:extLst>
          </p:cNvPr>
          <p:cNvSpPr>
            <a:spLocks noGrp="1"/>
          </p:cNvSpPr>
          <p:nvPr>
            <p:ph type="dt" sz="half" idx="15"/>
          </p:nvPr>
        </p:nvSpPr>
        <p:spPr/>
        <p:txBody>
          <a:bodyPr/>
          <a:lstStyle/>
          <a:p>
            <a:fld id="{AD2C5060-8972-B347-8CC0-8F1881778433}" type="datetimeyyyy">
              <a:rPr lang="en-US" smtClean="0"/>
              <a:t>2025</a:t>
            </a:fld>
            <a:endParaRPr lang="en-US" dirty="0"/>
          </a:p>
        </p:txBody>
      </p:sp>
      <p:sp>
        <p:nvSpPr>
          <p:cNvPr id="11" name="Slide Number Placeholder 10">
            <a:extLst>
              <a:ext uri="{FF2B5EF4-FFF2-40B4-BE49-F238E27FC236}">
                <a16:creationId xmlns:a16="http://schemas.microsoft.com/office/drawing/2014/main" id="{880A75B7-8212-3C24-45FF-DB1B86CA19E0}"/>
              </a:ext>
            </a:extLst>
          </p:cNvPr>
          <p:cNvSpPr>
            <a:spLocks noGrp="1"/>
          </p:cNvSpPr>
          <p:nvPr>
            <p:ph type="sldNum" sz="quarter" idx="16"/>
          </p:nvPr>
        </p:nvSpPr>
        <p:spPr/>
        <p:txBody>
          <a:bodyPr/>
          <a:lstStyle/>
          <a:p>
            <a:fld id="{4FAB73BC-B049-4115-A692-8D63A059BFB8}" type="slidenum">
              <a:rPr lang="en-US" smtClean="0"/>
              <a:pPr/>
              <a:t>‹#›</a:t>
            </a:fld>
            <a:endParaRPr lang="en-US" dirty="0"/>
          </a:p>
        </p:txBody>
      </p:sp>
      <p:sp>
        <p:nvSpPr>
          <p:cNvPr id="12" name="Footer Placeholder 11">
            <a:extLst>
              <a:ext uri="{FF2B5EF4-FFF2-40B4-BE49-F238E27FC236}">
                <a16:creationId xmlns:a16="http://schemas.microsoft.com/office/drawing/2014/main" id="{4D4ECEB7-E688-FB9D-4582-AA6629363FC3}"/>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100445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124AF9-4FF9-5ED5-5A0C-44939D250BE6}"/>
              </a:ext>
              <a:ext uri="{C183D7F6-B498-43B3-948B-1728B52AA6E4}">
                <adec:decorative xmlns:adec="http://schemas.microsoft.com/office/drawing/2017/decorative" val="1"/>
              </a:ext>
            </a:extLst>
          </p:cNvPr>
          <p:cNvSpPr/>
          <p:nvPr userDrawn="1"/>
        </p:nvSpPr>
        <p:spPr>
          <a:xfrm>
            <a:off x="0" y="0"/>
            <a:ext cx="12192000" cy="2627419"/>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sp>
      <p:cxnSp>
        <p:nvCxnSpPr>
          <p:cNvPr id="7" name="Straight Connector 6">
            <a:extLst>
              <a:ext uri="{FF2B5EF4-FFF2-40B4-BE49-F238E27FC236}">
                <a16:creationId xmlns:a16="http://schemas.microsoft.com/office/drawing/2014/main" id="{C1D9B86B-8693-3D1A-3E1F-4A28D927D8AD}"/>
              </a:ext>
              <a:ext uri="{C183D7F6-B498-43B3-948B-1728B52AA6E4}">
                <adec:decorative xmlns:adec="http://schemas.microsoft.com/office/drawing/2017/decorative" val="1"/>
              </a:ext>
            </a:extLst>
          </p:cNvPr>
          <p:cNvCxnSpPr>
            <a:cxnSpLocks/>
          </p:cNvCxnSpPr>
          <p:nvPr/>
        </p:nvCxnSpPr>
        <p:spPr>
          <a:xfrm flipH="1">
            <a:off x="0" y="262743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8299" y="94744"/>
            <a:ext cx="11277599" cy="1598801"/>
          </a:xfrm>
        </p:spPr>
        <p:txBody>
          <a:bodyPr lIns="0" anchor="b">
            <a:normAutofit/>
          </a:bodyPr>
          <a:lstStyle>
            <a:lvl1pPr algn="l">
              <a:defRPr sz="4400"/>
            </a:lvl1pPr>
          </a:lstStyle>
          <a:p>
            <a:r>
              <a:rPr lang="en-US" dirty="0"/>
              <a:t>Click to add title</a:t>
            </a:r>
          </a:p>
        </p:txBody>
      </p:sp>
      <p:sp>
        <p:nvSpPr>
          <p:cNvPr id="14" name="Subtitle 2">
            <a:extLst>
              <a:ext uri="{FF2B5EF4-FFF2-40B4-BE49-F238E27FC236}">
                <a16:creationId xmlns:a16="http://schemas.microsoft.com/office/drawing/2014/main" id="{E6594D94-A182-447B-C136-E74107714017}"/>
              </a:ext>
            </a:extLst>
          </p:cNvPr>
          <p:cNvSpPr>
            <a:spLocks noGrp="1"/>
          </p:cNvSpPr>
          <p:nvPr>
            <p:ph type="subTitle" idx="15" hasCustomPrompt="1"/>
          </p:nvPr>
        </p:nvSpPr>
        <p:spPr>
          <a:xfrm>
            <a:off x="478299" y="1745510"/>
            <a:ext cx="11277598" cy="760012"/>
          </a:xfrm>
        </p:spPr>
        <p:txBody>
          <a:bodyPr lIns="0" tIns="0" rIns="0" bIns="0" anchor="t">
            <a:normAutofit/>
          </a:bodyPr>
          <a:lstStyle>
            <a:lvl1pPr marL="0" indent="0" algn="l">
              <a:buNone/>
              <a:defRPr sz="3200" b="1" cap="none" spc="0" baseline="0">
                <a:solidFill>
                  <a:schemeClr val="tx1">
                    <a:lumMod val="85000"/>
                    <a:lumOff val="1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add subtitle</a:t>
            </a:r>
          </a:p>
        </p:txBody>
      </p:sp>
      <p:sp>
        <p:nvSpPr>
          <p:cNvPr id="3" name="Content Placeholder 2"/>
          <p:cNvSpPr>
            <a:spLocks noGrp="1"/>
          </p:cNvSpPr>
          <p:nvPr>
            <p:ph sz="half" idx="1" hasCustomPrompt="1"/>
          </p:nvPr>
        </p:nvSpPr>
        <p:spPr>
          <a:xfrm>
            <a:off x="457198" y="3098787"/>
            <a:ext cx="3474720" cy="2888837"/>
          </a:xfrm>
        </p:spPr>
        <p:txBody>
          <a:bodyPr anchor="t">
            <a:normAutofit/>
          </a:bodyPr>
          <a:lstStyle>
            <a:lvl1pPr marL="365760">
              <a:spcBef>
                <a:spcPts val="1200"/>
              </a:spcBef>
              <a:defRPr sz="2400"/>
            </a:lvl1pPr>
            <a:lvl2pPr>
              <a:spcBef>
                <a:spcPts val="1200"/>
              </a:spcBef>
              <a:defRPr sz="2000"/>
            </a:lvl2pPr>
            <a:lvl3pPr>
              <a:spcBef>
                <a:spcPts val="1200"/>
              </a:spcBef>
              <a:defRPr sz="1800"/>
            </a:lvl3pPr>
            <a:lvl4pPr>
              <a:spcBef>
                <a:spcPts val="1200"/>
              </a:spcBef>
              <a:defRPr sz="1600"/>
            </a:lvl4pPr>
            <a:lvl5pPr>
              <a:spcBef>
                <a:spcPts val="1200"/>
              </a:spcBef>
              <a:defRPr sz="1600"/>
            </a:lvl5pPr>
            <a:lvl6pPr>
              <a:defRPr sz="1400"/>
            </a:lvl6pPr>
            <a:lvl7pPr>
              <a:defRPr sz="1400"/>
            </a:lvl7pPr>
            <a:lvl8pPr>
              <a:defRPr sz="1400"/>
            </a:lvl8pPr>
            <a:lvl9pPr>
              <a:defRPr sz="14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02479" y="2895588"/>
            <a:ext cx="7132319" cy="309373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9D99107C-ACBB-B2EC-7BA2-379A7629875E}"/>
              </a:ext>
            </a:extLst>
          </p:cNvPr>
          <p:cNvSpPr>
            <a:spLocks noGrp="1"/>
          </p:cNvSpPr>
          <p:nvPr>
            <p:ph type="dt" sz="half" idx="16"/>
          </p:nvPr>
        </p:nvSpPr>
        <p:spPr/>
        <p:txBody>
          <a:bodyPr/>
          <a:lstStyle/>
          <a:p>
            <a:fld id="{AD2C5060-8972-B347-8CC0-8F1881778433}" type="datetimeyyyy">
              <a:rPr lang="en-US" smtClean="0"/>
              <a:t>2025</a:t>
            </a:fld>
            <a:endParaRPr lang="en-US" dirty="0"/>
          </a:p>
        </p:txBody>
      </p:sp>
      <p:sp>
        <p:nvSpPr>
          <p:cNvPr id="11" name="Slide Number Placeholder 10">
            <a:extLst>
              <a:ext uri="{FF2B5EF4-FFF2-40B4-BE49-F238E27FC236}">
                <a16:creationId xmlns:a16="http://schemas.microsoft.com/office/drawing/2014/main" id="{2E5C61AD-5721-984D-30B8-A8630402C80E}"/>
              </a:ext>
            </a:extLst>
          </p:cNvPr>
          <p:cNvSpPr>
            <a:spLocks noGrp="1"/>
          </p:cNvSpPr>
          <p:nvPr>
            <p:ph type="sldNum" sz="quarter" idx="17"/>
          </p:nvPr>
        </p:nvSpPr>
        <p:spPr/>
        <p:txBody>
          <a:bodyPr/>
          <a:lstStyle/>
          <a:p>
            <a:fld id="{4FAB73BC-B049-4115-A692-8D63A059BFB8}" type="slidenum">
              <a:rPr lang="en-US" smtClean="0"/>
              <a:pPr/>
              <a:t>‹#›</a:t>
            </a:fld>
            <a:endParaRPr lang="en-US" dirty="0"/>
          </a:p>
        </p:txBody>
      </p:sp>
      <p:sp>
        <p:nvSpPr>
          <p:cNvPr id="12" name="Footer Placeholder 11">
            <a:extLst>
              <a:ext uri="{FF2B5EF4-FFF2-40B4-BE49-F238E27FC236}">
                <a16:creationId xmlns:a16="http://schemas.microsoft.com/office/drawing/2014/main" id="{C981CB5D-3815-55BB-FB26-D4008DC5A247}"/>
              </a:ext>
            </a:extLst>
          </p:cNvPr>
          <p:cNvSpPr>
            <a:spLocks noGrp="1"/>
          </p:cNvSpPr>
          <p:nvPr>
            <p:ph type="ftr" sz="quarter" idx="18"/>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2034" y="3052120"/>
            <a:ext cx="6289965" cy="3253430"/>
          </a:xfrm>
          <a:solidFill>
            <a:schemeClr val="accent3">
              <a:lumMod val="40000"/>
              <a:lumOff val="60000"/>
            </a:schemeClr>
          </a:solidFill>
          <a:ln w="19050">
            <a:noFill/>
          </a:ln>
        </p:spPr>
        <p:txBody>
          <a:bodyPr lIns="365760" tIns="365760" rIns="731520" bIns="365760" anchor="t" anchorCtr="0">
            <a:normAutofit/>
          </a:bodyPr>
          <a:lstStyle>
            <a:lvl1pPr>
              <a:defRPr sz="4400" b="1" cap="all" spc="100" baseline="0"/>
            </a:lvl1pPr>
          </a:lstStyle>
          <a:p>
            <a:r>
              <a:rPr lang="en-US" dirty="0"/>
              <a:t>Click to add title</a:t>
            </a:r>
          </a:p>
        </p:txBody>
      </p:sp>
      <p:sp>
        <p:nvSpPr>
          <p:cNvPr id="4" name="Content Placeholder 2">
            <a:extLst>
              <a:ext uri="{FF2B5EF4-FFF2-40B4-BE49-F238E27FC236}">
                <a16:creationId xmlns:a16="http://schemas.microsoft.com/office/drawing/2014/main" id="{695CEDBA-D9EA-C2F0-5536-B641BBC22EC9}"/>
              </a:ext>
            </a:extLst>
          </p:cNvPr>
          <p:cNvSpPr>
            <a:spLocks noGrp="1"/>
          </p:cNvSpPr>
          <p:nvPr>
            <p:ph idx="16" hasCustomPrompt="1"/>
          </p:nvPr>
        </p:nvSpPr>
        <p:spPr>
          <a:xfrm>
            <a:off x="546735" y="333375"/>
            <a:ext cx="4882508" cy="5562600"/>
          </a:xfrm>
        </p:spPr>
        <p:txBody>
          <a:bodyPr lIns="0" tIns="182880" rIns="0" bIns="0" anchor="t" anchorCtr="0"/>
          <a:lstStyle>
            <a:lvl1pPr marL="347472" indent="-347472">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a:extLst>
              <a:ext uri="{FF2B5EF4-FFF2-40B4-BE49-F238E27FC236}">
                <a16:creationId xmlns:a16="http://schemas.microsoft.com/office/drawing/2014/main" id="{44A16C55-05EC-CCE4-5E62-C7144FF11C59}"/>
              </a:ext>
            </a:extLst>
          </p:cNvPr>
          <p:cNvSpPr>
            <a:spLocks noGrp="1"/>
          </p:cNvSpPr>
          <p:nvPr>
            <p:ph type="pic" idx="13"/>
          </p:nvPr>
        </p:nvSpPr>
        <p:spPr>
          <a:xfrm>
            <a:off x="5902034" y="0"/>
            <a:ext cx="6289965" cy="3052119"/>
          </a:xfrm>
          <a:prstGeom prst="rect">
            <a:avLst/>
          </a:prstGeom>
          <a:solidFill>
            <a:schemeClr val="bg1">
              <a:lumMod val="75000"/>
            </a:schemeClr>
          </a:solidFill>
          <a:ln w="19050">
            <a:noFill/>
          </a:ln>
        </p:spPr>
        <p:txBody>
          <a:bodyPr anchor="t">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cxnSp>
        <p:nvCxnSpPr>
          <p:cNvPr id="12" name="Straight Connector 11">
            <a:extLst>
              <a:ext uri="{FF2B5EF4-FFF2-40B4-BE49-F238E27FC236}">
                <a16:creationId xmlns:a16="http://schemas.microsoft.com/office/drawing/2014/main" id="{ED5A9568-4711-EE5C-16E4-A05395C55C46}"/>
              </a:ext>
              <a:ext uri="{C183D7F6-B498-43B3-948B-1728B52AA6E4}">
                <adec:decorative xmlns:adec="http://schemas.microsoft.com/office/drawing/2017/decorative" val="1"/>
              </a:ext>
            </a:extLst>
          </p:cNvPr>
          <p:cNvCxnSpPr>
            <a:cxnSpLocks/>
          </p:cNvCxnSpPr>
          <p:nvPr userDrawn="1"/>
        </p:nvCxnSpPr>
        <p:spPr>
          <a:xfrm>
            <a:off x="5890159" y="0"/>
            <a:ext cx="0" cy="63035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2006F4B-B2C9-03FF-DD47-51B22950E199}"/>
              </a:ext>
              <a:ext uri="{C183D7F6-B498-43B3-948B-1728B52AA6E4}">
                <adec:decorative xmlns:adec="http://schemas.microsoft.com/office/drawing/2017/decorative" val="1"/>
              </a:ext>
            </a:extLst>
          </p:cNvPr>
          <p:cNvCxnSpPr>
            <a:cxnSpLocks/>
          </p:cNvCxnSpPr>
          <p:nvPr userDrawn="1"/>
        </p:nvCxnSpPr>
        <p:spPr>
          <a:xfrm>
            <a:off x="5902034" y="3052119"/>
            <a:ext cx="62899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8">
            <a:extLst>
              <a:ext uri="{FF2B5EF4-FFF2-40B4-BE49-F238E27FC236}">
                <a16:creationId xmlns:a16="http://schemas.microsoft.com/office/drawing/2014/main" id="{488F6C5A-20C2-9742-B88C-AC77E3FB4A5F}"/>
              </a:ext>
            </a:extLst>
          </p:cNvPr>
          <p:cNvSpPr>
            <a:spLocks noGrp="1"/>
          </p:cNvSpPr>
          <p:nvPr>
            <p:ph type="dt" sz="half" idx="14"/>
          </p:nvPr>
        </p:nvSpPr>
        <p:spPr/>
        <p:txBody>
          <a:bodyPr/>
          <a:lstStyle/>
          <a:p>
            <a:fld id="{FC68071B-6F8E-D847-A16E-A2C261AD713C}" type="datetimeyyyy">
              <a:rPr lang="en-US" smtClean="0"/>
              <a:t>2025</a:t>
            </a:fld>
            <a:endParaRPr lang="en-US" dirty="0"/>
          </a:p>
        </p:txBody>
      </p:sp>
      <p:sp>
        <p:nvSpPr>
          <p:cNvPr id="10" name="Slide Number Placeholder 9">
            <a:extLst>
              <a:ext uri="{FF2B5EF4-FFF2-40B4-BE49-F238E27FC236}">
                <a16:creationId xmlns:a16="http://schemas.microsoft.com/office/drawing/2014/main" id="{5DE8FC8C-29C9-CDDD-BECE-0D82FB1CCB31}"/>
              </a:ext>
            </a:extLst>
          </p:cNvPr>
          <p:cNvSpPr>
            <a:spLocks noGrp="1"/>
          </p:cNvSpPr>
          <p:nvPr>
            <p:ph type="sldNum" sz="quarter" idx="15"/>
          </p:nvPr>
        </p:nvSpPr>
        <p:spPr/>
        <p:txBody>
          <a:bodyPr/>
          <a:lstStyle/>
          <a:p>
            <a:fld id="{4FAB73BC-B049-4115-A692-8D63A059BFB8}" type="slidenum">
              <a:rPr lang="en-US" smtClean="0"/>
              <a:pPr/>
              <a:t>‹#›</a:t>
            </a:fld>
            <a:endParaRPr lang="en-US" dirty="0"/>
          </a:p>
        </p:txBody>
      </p:sp>
      <p:sp>
        <p:nvSpPr>
          <p:cNvPr id="3" name="Footer Placeholder 2">
            <a:extLst>
              <a:ext uri="{FF2B5EF4-FFF2-40B4-BE49-F238E27FC236}">
                <a16:creationId xmlns:a16="http://schemas.microsoft.com/office/drawing/2014/main" id="{59FA30DE-9012-9A95-68F1-0BEA8D0495C5}"/>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69179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2 Content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DB97D6-9E01-9925-F264-8FF48BAAF854}"/>
              </a:ext>
              <a:ext uri="{C183D7F6-B498-43B3-948B-1728B52AA6E4}">
                <adec:decorative xmlns:adec="http://schemas.microsoft.com/office/drawing/2017/decorative" val="1"/>
              </a:ext>
            </a:extLst>
          </p:cNvPr>
          <p:cNvSpPr/>
          <p:nvPr userDrawn="1"/>
        </p:nvSpPr>
        <p:spPr>
          <a:xfrm>
            <a:off x="0" y="0"/>
            <a:ext cx="5486400" cy="6293922"/>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sp>
      <p:cxnSp>
        <p:nvCxnSpPr>
          <p:cNvPr id="7" name="Straight Connector 6">
            <a:extLst>
              <a:ext uri="{FF2B5EF4-FFF2-40B4-BE49-F238E27FC236}">
                <a16:creationId xmlns:a16="http://schemas.microsoft.com/office/drawing/2014/main" id="{9670C95F-3A67-A423-F894-9AB9FB05D66C}"/>
              </a:ext>
              <a:ext uri="{C183D7F6-B498-43B3-948B-1728B52AA6E4}">
                <adec:decorative xmlns:adec="http://schemas.microsoft.com/office/drawing/2017/decorative" val="1"/>
              </a:ext>
            </a:extLst>
          </p:cNvPr>
          <p:cNvCxnSpPr>
            <a:cxnSpLocks/>
          </p:cNvCxnSpPr>
          <p:nvPr userDrawn="1"/>
        </p:nvCxnSpPr>
        <p:spPr>
          <a:xfrm>
            <a:off x="5486400" y="0"/>
            <a:ext cx="0" cy="63354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380999" y="861708"/>
            <a:ext cx="4905375" cy="4601183"/>
          </a:xfrm>
        </p:spPr>
        <p:txBody>
          <a:bodyPr anchor="ctr" anchorCtr="0">
            <a:normAutofit/>
          </a:bodyPr>
          <a:lstStyle>
            <a:lvl1pPr>
              <a:defRPr sz="4400"/>
            </a:lvl1pPr>
          </a:lstStyle>
          <a:p>
            <a:r>
              <a:rPr lang="en-US" dirty="0"/>
              <a:t>Click to add title</a:t>
            </a:r>
          </a:p>
        </p:txBody>
      </p:sp>
      <p:sp>
        <p:nvSpPr>
          <p:cNvPr id="10" name="Content Placeholder 9">
            <a:extLst>
              <a:ext uri="{FF2B5EF4-FFF2-40B4-BE49-F238E27FC236}">
                <a16:creationId xmlns:a16="http://schemas.microsoft.com/office/drawing/2014/main" id="{7882FA23-189E-3A07-3878-34E4D3262D7A}"/>
              </a:ext>
            </a:extLst>
          </p:cNvPr>
          <p:cNvSpPr>
            <a:spLocks noGrp="1"/>
          </p:cNvSpPr>
          <p:nvPr>
            <p:ph sz="quarter" idx="14" hasCustomPrompt="1"/>
          </p:nvPr>
        </p:nvSpPr>
        <p:spPr>
          <a:xfrm>
            <a:off x="5815014" y="425987"/>
            <a:ext cx="5995987" cy="2865437"/>
          </a:xfrm>
        </p:spPr>
        <p:txBody>
          <a:bodyPr anchor="t"/>
          <a:lstStyle>
            <a:lvl1pPr marL="0" indent="0">
              <a:spcBef>
                <a:spcPts val="1200"/>
              </a:spcBef>
              <a:buNone/>
              <a:defRPr/>
            </a:lvl1pPr>
            <a:lvl2pPr marL="320040" indent="0">
              <a:spcBef>
                <a:spcPts val="1200"/>
              </a:spcBef>
              <a:buNone/>
              <a:defRPr/>
            </a:lvl2pPr>
            <a:lvl3pPr marL="777240" indent="0">
              <a:spcBef>
                <a:spcPts val="1200"/>
              </a:spcBef>
              <a:buNone/>
              <a:defRPr/>
            </a:lvl3pPr>
            <a:lvl4pPr marL="1234440" indent="0">
              <a:spcBef>
                <a:spcPts val="1200"/>
              </a:spcBef>
              <a:buNone/>
              <a:defRPr/>
            </a:lvl4pPr>
            <a:lvl5pPr marL="1691640" indent="0">
              <a:spcBef>
                <a:spcPts val="1200"/>
              </a:spcBef>
              <a:buNone/>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4C5DD340-18CD-CAB1-9B81-7783E42DEA6B}"/>
              </a:ext>
            </a:extLst>
          </p:cNvPr>
          <p:cNvSpPr>
            <a:spLocks noGrp="1"/>
          </p:cNvSpPr>
          <p:nvPr>
            <p:ph sz="quarter" idx="15" hasCustomPrompt="1"/>
          </p:nvPr>
        </p:nvSpPr>
        <p:spPr>
          <a:xfrm>
            <a:off x="5815014" y="3325638"/>
            <a:ext cx="5995987" cy="2865437"/>
          </a:xfrm>
        </p:spPr>
        <p:txBody>
          <a:bodyPr anchor="t"/>
          <a:lstStyle>
            <a:lvl1pPr marL="0" indent="0">
              <a:spcBef>
                <a:spcPts val="1200"/>
              </a:spcBef>
              <a:buNone/>
              <a:defRPr/>
            </a:lvl1pPr>
            <a:lvl2pPr marL="320040" indent="0">
              <a:spcBef>
                <a:spcPts val="1200"/>
              </a:spcBef>
              <a:buNone/>
              <a:defRPr/>
            </a:lvl2pPr>
            <a:lvl3pPr marL="777240" indent="0">
              <a:spcBef>
                <a:spcPts val="1200"/>
              </a:spcBef>
              <a:buNone/>
              <a:defRPr/>
            </a:lvl3pPr>
            <a:lvl4pPr marL="1234440" indent="0">
              <a:spcBef>
                <a:spcPts val="1200"/>
              </a:spcBef>
              <a:buNone/>
              <a:defRPr/>
            </a:lvl4pPr>
            <a:lvl5pPr marL="1691640" indent="0">
              <a:spcBef>
                <a:spcPts val="1200"/>
              </a:spcBef>
              <a:buNone/>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72F97C1-BC1A-8E7F-06B2-06E74411A0C3}"/>
              </a:ext>
            </a:extLst>
          </p:cNvPr>
          <p:cNvSpPr>
            <a:spLocks noGrp="1"/>
          </p:cNvSpPr>
          <p:nvPr>
            <p:ph type="dt" sz="half" idx="16"/>
          </p:nvPr>
        </p:nvSpPr>
        <p:spPr/>
        <p:txBody>
          <a:bodyPr/>
          <a:lstStyle/>
          <a:p>
            <a:fld id="{AD2C5060-8972-B347-8CC0-8F1881778433}" type="datetimeyyyy">
              <a:rPr lang="en-US" smtClean="0"/>
              <a:t>2025</a:t>
            </a:fld>
            <a:endParaRPr lang="en-US" dirty="0"/>
          </a:p>
        </p:txBody>
      </p:sp>
      <p:sp>
        <p:nvSpPr>
          <p:cNvPr id="9" name="Slide Number Placeholder 8">
            <a:extLst>
              <a:ext uri="{FF2B5EF4-FFF2-40B4-BE49-F238E27FC236}">
                <a16:creationId xmlns:a16="http://schemas.microsoft.com/office/drawing/2014/main" id="{B945AF57-863F-4113-A646-51D8F79ED634}"/>
              </a:ext>
            </a:extLst>
          </p:cNvPr>
          <p:cNvSpPr>
            <a:spLocks noGrp="1"/>
          </p:cNvSpPr>
          <p:nvPr>
            <p:ph type="sldNum" sz="quarter" idx="17"/>
          </p:nvPr>
        </p:nvSpPr>
        <p:spPr/>
        <p:txBody>
          <a:bodyPr/>
          <a:lstStyle/>
          <a:p>
            <a:fld id="{4FAB73BC-B049-4115-A692-8D63A059BFB8}" type="slidenum">
              <a:rPr lang="en-US" smtClean="0"/>
              <a:pPr/>
              <a:t>‹#›</a:t>
            </a:fld>
            <a:endParaRPr lang="en-US" dirty="0"/>
          </a:p>
        </p:txBody>
      </p:sp>
      <p:sp>
        <p:nvSpPr>
          <p:cNvPr id="12" name="Footer Placeholder 11">
            <a:extLst>
              <a:ext uri="{FF2B5EF4-FFF2-40B4-BE49-F238E27FC236}">
                <a16:creationId xmlns:a16="http://schemas.microsoft.com/office/drawing/2014/main" id="{60823C57-8E95-7243-AAA0-BB9DA46225A4}"/>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9916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le + 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3FC323-9010-7680-1410-DB6EA920CF4B}"/>
              </a:ext>
              <a:ext uri="{C183D7F6-B498-43B3-948B-1728B52AA6E4}">
                <adec:decorative xmlns:adec="http://schemas.microsoft.com/office/drawing/2017/decorative" val="1"/>
              </a:ext>
            </a:extLst>
          </p:cNvPr>
          <p:cNvSpPr/>
          <p:nvPr userDrawn="1"/>
        </p:nvSpPr>
        <p:spPr>
          <a:xfrm>
            <a:off x="7710880" y="2627418"/>
            <a:ext cx="4481120" cy="3684153"/>
          </a:xfrm>
          <a:prstGeom prst="rect">
            <a:avLst/>
          </a:prstGeom>
          <a:solidFill>
            <a:schemeClr val="accent3">
              <a:lumMod val="60000"/>
              <a:lumOff val="40000"/>
              <a:alpha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Rectangle 4">
            <a:extLst>
              <a:ext uri="{FF2B5EF4-FFF2-40B4-BE49-F238E27FC236}">
                <a16:creationId xmlns:a16="http://schemas.microsoft.com/office/drawing/2014/main" id="{BD124AF9-4FF9-5ED5-5A0C-44939D250BE6}"/>
              </a:ext>
              <a:ext uri="{C183D7F6-B498-43B3-948B-1728B52AA6E4}">
                <adec:decorative xmlns:adec="http://schemas.microsoft.com/office/drawing/2017/decorative" val="1"/>
              </a:ext>
            </a:extLst>
          </p:cNvPr>
          <p:cNvSpPr/>
          <p:nvPr userDrawn="1"/>
        </p:nvSpPr>
        <p:spPr>
          <a:xfrm>
            <a:off x="0" y="0"/>
            <a:ext cx="12192000" cy="2627419"/>
          </a:xfrm>
          <a:prstGeom prst="rect">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sp>
      <p:cxnSp>
        <p:nvCxnSpPr>
          <p:cNvPr id="7" name="Straight Connector 6">
            <a:extLst>
              <a:ext uri="{FF2B5EF4-FFF2-40B4-BE49-F238E27FC236}">
                <a16:creationId xmlns:a16="http://schemas.microsoft.com/office/drawing/2014/main" id="{C1D9B86B-8693-3D1A-3E1F-4A28D927D8AD}"/>
              </a:ext>
              <a:ext uri="{C183D7F6-B498-43B3-948B-1728B52AA6E4}">
                <adec:decorative xmlns:adec="http://schemas.microsoft.com/office/drawing/2017/decorative" val="1"/>
              </a:ext>
            </a:extLst>
          </p:cNvPr>
          <p:cNvCxnSpPr>
            <a:cxnSpLocks/>
          </p:cNvCxnSpPr>
          <p:nvPr/>
        </p:nvCxnSpPr>
        <p:spPr>
          <a:xfrm flipH="1">
            <a:off x="0" y="262743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57200" y="457200"/>
            <a:ext cx="6885432" cy="1744133"/>
          </a:xfrm>
        </p:spPr>
        <p:txBody>
          <a:bodyPr anchor="b" anchorCtr="0">
            <a:normAutofit/>
          </a:bodyPr>
          <a:lstStyle>
            <a:lvl1pPr>
              <a:defRPr sz="4400"/>
            </a:lvl1pPr>
          </a:lstStyle>
          <a:p>
            <a:r>
              <a:rPr lang="en-US" dirty="0"/>
              <a:t>Click to add title</a:t>
            </a:r>
          </a:p>
        </p:txBody>
      </p:sp>
      <p:cxnSp>
        <p:nvCxnSpPr>
          <p:cNvPr id="12" name="Straight Connector 11">
            <a:extLst>
              <a:ext uri="{FF2B5EF4-FFF2-40B4-BE49-F238E27FC236}">
                <a16:creationId xmlns:a16="http://schemas.microsoft.com/office/drawing/2014/main" id="{319220E1-3B64-C03C-3D28-6308954E19CB}"/>
              </a:ext>
              <a:ext uri="{C183D7F6-B498-43B3-948B-1728B52AA6E4}">
                <adec:decorative xmlns:adec="http://schemas.microsoft.com/office/drawing/2017/decorative" val="1"/>
              </a:ext>
            </a:extLst>
          </p:cNvPr>
          <p:cNvCxnSpPr>
            <a:cxnSpLocks/>
          </p:cNvCxnSpPr>
          <p:nvPr userDrawn="1"/>
        </p:nvCxnSpPr>
        <p:spPr>
          <a:xfrm>
            <a:off x="7699872" y="2627419"/>
            <a:ext cx="0" cy="3676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hasCustomPrompt="1"/>
          </p:nvPr>
        </p:nvSpPr>
        <p:spPr>
          <a:xfrm>
            <a:off x="457200" y="3084618"/>
            <a:ext cx="6885432" cy="290470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8138160" y="2910624"/>
            <a:ext cx="3566160" cy="2941535"/>
          </a:xfrm>
        </p:spPr>
        <p:txBody>
          <a:bodyPr>
            <a:normAutofit/>
          </a:bodyPr>
          <a:lstStyle>
            <a:lvl1pPr>
              <a:defRPr sz="2400" b="1"/>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B9DD837A-8B20-88C9-F0FC-FDE65493E76E}"/>
              </a:ext>
            </a:extLst>
          </p:cNvPr>
          <p:cNvSpPr>
            <a:spLocks noGrp="1"/>
          </p:cNvSpPr>
          <p:nvPr>
            <p:ph type="dt" sz="half" idx="10"/>
          </p:nvPr>
        </p:nvSpPr>
        <p:spPr/>
        <p:txBody>
          <a:bodyPr/>
          <a:lstStyle/>
          <a:p>
            <a:fld id="{AD2C5060-8972-B347-8CC0-8F1881778433}" type="datetimeyyyy">
              <a:rPr lang="en-US" smtClean="0"/>
              <a:t>2025</a:t>
            </a:fld>
            <a:endParaRPr lang="en-US" dirty="0"/>
          </a:p>
        </p:txBody>
      </p:sp>
      <p:sp>
        <p:nvSpPr>
          <p:cNvPr id="13" name="Slide Number Placeholder 12">
            <a:extLst>
              <a:ext uri="{FF2B5EF4-FFF2-40B4-BE49-F238E27FC236}">
                <a16:creationId xmlns:a16="http://schemas.microsoft.com/office/drawing/2014/main" id="{59B86729-0E29-8DE7-2987-2F9BAC2B7965}"/>
              </a:ext>
            </a:extLst>
          </p:cNvPr>
          <p:cNvSpPr>
            <a:spLocks noGrp="1"/>
          </p:cNvSpPr>
          <p:nvPr>
            <p:ph type="sldNum" sz="quarter" idx="11"/>
          </p:nvPr>
        </p:nvSpPr>
        <p:spPr/>
        <p:txBody>
          <a:bodyPr/>
          <a:lstStyle/>
          <a:p>
            <a:fld id="{4FAB73BC-B049-4115-A692-8D63A059BFB8}" type="slidenum">
              <a:rPr lang="en-US" smtClean="0"/>
              <a:pPr/>
              <a:t>‹#›</a:t>
            </a:fld>
            <a:endParaRPr lang="en-US" dirty="0"/>
          </a:p>
        </p:txBody>
      </p:sp>
      <p:sp>
        <p:nvSpPr>
          <p:cNvPr id="14" name="Footer Placeholder 13">
            <a:extLst>
              <a:ext uri="{FF2B5EF4-FFF2-40B4-BE49-F238E27FC236}">
                <a16:creationId xmlns:a16="http://schemas.microsoft.com/office/drawing/2014/main" id="{2C444644-FCDD-F5C3-9A7A-CCED6173D1D7}"/>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21470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E1D1BF-BD16-5852-A4EE-F83BDE9AB9F0}"/>
              </a:ext>
            </a:extLst>
          </p:cNvPr>
          <p:cNvSpPr/>
          <p:nvPr userDrawn="1"/>
        </p:nvSpPr>
        <p:spPr>
          <a:xfrm>
            <a:off x="0" y="6303548"/>
            <a:ext cx="12192000" cy="554452"/>
          </a:xfrm>
          <a:prstGeom prst="rect">
            <a:avLst/>
          </a:prstGeom>
          <a:solidFill>
            <a:schemeClr val="accent3">
              <a:lumMod val="60000"/>
              <a:lumOff val="40000"/>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16336" y="864108"/>
            <a:ext cx="4960564" cy="512064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02036" y="864108"/>
            <a:ext cx="5282432"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77690"/>
            <a:ext cx="2743200" cy="365125"/>
          </a:xfrm>
          <a:prstGeom prst="rect">
            <a:avLst/>
          </a:prstGeom>
        </p:spPr>
        <p:txBody>
          <a:bodyPr vert="horz" lIns="91440" tIns="45720" rIns="91440" bIns="45720" rtlCol="0" anchor="b" anchorCtr="0"/>
          <a:lstStyle>
            <a:lvl1pPr algn="l">
              <a:defRPr sz="1200" b="1" cap="all" baseline="0">
                <a:solidFill>
                  <a:schemeClr val="tx1"/>
                </a:solidFill>
              </a:defRPr>
            </a:lvl1pPr>
          </a:lstStyle>
          <a:p>
            <a:fld id="{AD2C5060-8972-B347-8CC0-8F1881778433}" type="datetimeyyyy">
              <a:rPr lang="en-US" smtClean="0"/>
              <a:t>2025</a:t>
            </a:fld>
            <a:endParaRPr lang="en-US" dirty="0"/>
          </a:p>
        </p:txBody>
      </p:sp>
      <p:sp>
        <p:nvSpPr>
          <p:cNvPr id="6" name="Slide Number Placeholder 5"/>
          <p:cNvSpPr>
            <a:spLocks noGrp="1"/>
          </p:cNvSpPr>
          <p:nvPr>
            <p:ph type="sldNum" sz="quarter" idx="4"/>
          </p:nvPr>
        </p:nvSpPr>
        <p:spPr>
          <a:xfrm>
            <a:off x="10485851" y="6377690"/>
            <a:ext cx="1530927" cy="365125"/>
          </a:xfrm>
          <a:prstGeom prst="rect">
            <a:avLst/>
          </a:prstGeom>
        </p:spPr>
        <p:txBody>
          <a:bodyPr vert="horz" lIns="91440" tIns="45720" rIns="91440" bIns="45720" rtlCol="0" anchor="b" anchorCtr="0"/>
          <a:lstStyle>
            <a:lvl1pPr algn="r">
              <a:defRPr sz="1200" b="1" cap="all" baseline="0">
                <a:solidFill>
                  <a:schemeClr val="tx1"/>
                </a:solidFill>
              </a:defRPr>
            </a:lvl1pPr>
          </a:lstStyle>
          <a:p>
            <a:fld id="{4FAB73BC-B049-4115-A692-8D63A059BFB8}" type="slidenum">
              <a:rPr lang="en-US" smtClean="0"/>
              <a:pPr/>
              <a:t>‹#›</a:t>
            </a:fld>
            <a:endParaRPr lang="en-US" dirty="0"/>
          </a:p>
        </p:txBody>
      </p:sp>
      <p:cxnSp>
        <p:nvCxnSpPr>
          <p:cNvPr id="9" name="Straight Connector 8">
            <a:extLst>
              <a:ext uri="{FF2B5EF4-FFF2-40B4-BE49-F238E27FC236}">
                <a16:creationId xmlns:a16="http://schemas.microsoft.com/office/drawing/2014/main" id="{F66D5B42-D3C3-05EC-3707-2420805FFAE1}"/>
              </a:ext>
            </a:extLst>
          </p:cNvPr>
          <p:cNvCxnSpPr>
            <a:cxnSpLocks/>
          </p:cNvCxnSpPr>
          <p:nvPr userDrawn="1"/>
        </p:nvCxnSpPr>
        <p:spPr>
          <a:xfrm>
            <a:off x="0" y="6323527"/>
            <a:ext cx="121999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19E98A2D-988B-6505-61D1-4DD3E1F721FB}"/>
              </a:ext>
            </a:extLst>
          </p:cNvPr>
          <p:cNvSpPr>
            <a:spLocks noGrp="1"/>
          </p:cNvSpPr>
          <p:nvPr>
            <p:ph type="ftr" sz="quarter" idx="3"/>
          </p:nvPr>
        </p:nvSpPr>
        <p:spPr>
          <a:xfrm>
            <a:off x="4038600" y="6377690"/>
            <a:ext cx="4114800" cy="365125"/>
          </a:xfrm>
          <a:prstGeom prst="rect">
            <a:avLst/>
          </a:prstGeom>
        </p:spPr>
        <p:txBody>
          <a:bodyPr vert="horz" lIns="91440" tIns="45720" rIns="91440" bIns="45720" rtlCol="0" anchor="b" anchorCtr="0"/>
          <a:lstStyle>
            <a:lvl1pPr algn="ctr">
              <a:defRPr lang="en-US" sz="1200" b="1" cap="all" baseline="0" dirty="0"/>
            </a:lvl1pPr>
          </a:lstStyle>
          <a:p>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67" r:id="rId2"/>
    <p:sldLayoutId id="2147483874" r:id="rId3"/>
    <p:sldLayoutId id="2147483875" r:id="rId4"/>
    <p:sldLayoutId id="2147483853" r:id="rId5"/>
    <p:sldLayoutId id="2147483844" r:id="rId6"/>
    <p:sldLayoutId id="2147483852" r:id="rId7"/>
    <p:sldLayoutId id="2147483881" r:id="rId8"/>
    <p:sldLayoutId id="2147483877" r:id="rId9"/>
    <p:sldLayoutId id="2147483882" r:id="rId10"/>
    <p:sldLayoutId id="2147483878" r:id="rId11"/>
    <p:sldLayoutId id="2147483879" r:id="rId12"/>
    <p:sldLayoutId id="2147483876" r:id="rId13"/>
    <p:sldLayoutId id="2147483847" r:id="rId14"/>
  </p:sldLayoutIdLst>
  <p:hf sldNum="0" hdr="0" ftr="0" dt="0"/>
  <p:txStyles>
    <p:titleStyle>
      <a:lvl1pPr algn="l" defTabSz="914400" rtl="0" eaLnBrk="1" latinLnBrk="0" hangingPunct="1">
        <a:lnSpc>
          <a:spcPct val="90000"/>
        </a:lnSpc>
        <a:spcBef>
          <a:spcPct val="0"/>
        </a:spcBef>
        <a:buNone/>
        <a:defRPr sz="4000" b="1" kern="1200" cap="all" spc="100" baseline="0">
          <a:solidFill>
            <a:schemeClr val="tx1">
              <a:lumMod val="85000"/>
              <a:lumOff val="15000"/>
            </a:schemeClr>
          </a:solidFill>
          <a:latin typeface="+mj-lt"/>
          <a:ea typeface="+mj-ea"/>
          <a:cs typeface="+mj-cs"/>
        </a:defRPr>
      </a:lvl1pPr>
    </p:titleStyle>
    <p:bodyStyle>
      <a:lvl1pPr marL="182880" indent="-365760" algn="l" defTabSz="914400" rtl="0" eaLnBrk="1" latinLnBrk="0" hangingPunct="1">
        <a:lnSpc>
          <a:spcPct val="90000"/>
        </a:lnSpc>
        <a:spcBef>
          <a:spcPts val="1200"/>
        </a:spcBef>
        <a:spcAft>
          <a:spcPts val="1200"/>
        </a:spcAft>
        <a:buClr>
          <a:schemeClr val="accent4"/>
        </a:buClr>
        <a:buSzPct val="150000"/>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365760" algn="l" defTabSz="914400" rtl="0" eaLnBrk="1" latinLnBrk="0" hangingPunct="1">
        <a:lnSpc>
          <a:spcPct val="90000"/>
        </a:lnSpc>
        <a:spcBef>
          <a:spcPts val="250"/>
        </a:spcBef>
        <a:spcAft>
          <a:spcPts val="1200"/>
        </a:spcAft>
        <a:buClr>
          <a:schemeClr val="accent4"/>
        </a:buClr>
        <a:buSzPct val="150000"/>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365760" algn="l" defTabSz="914400" rtl="0" eaLnBrk="1" latinLnBrk="0" hangingPunct="1">
        <a:lnSpc>
          <a:spcPct val="90000"/>
        </a:lnSpc>
        <a:spcBef>
          <a:spcPts val="250"/>
        </a:spcBef>
        <a:spcAft>
          <a:spcPts val="1200"/>
        </a:spcAft>
        <a:buClr>
          <a:schemeClr val="accent4"/>
        </a:buClr>
        <a:buSzPct val="150000"/>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365760" algn="l" defTabSz="914400" rtl="0" eaLnBrk="1" latinLnBrk="0" hangingPunct="1">
        <a:lnSpc>
          <a:spcPct val="90000"/>
        </a:lnSpc>
        <a:spcBef>
          <a:spcPts val="250"/>
        </a:spcBef>
        <a:spcAft>
          <a:spcPts val="1200"/>
        </a:spcAft>
        <a:buClr>
          <a:schemeClr val="accent4"/>
        </a:buClr>
        <a:buSzPct val="150000"/>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365760" algn="l" defTabSz="914400" rtl="0" eaLnBrk="1" latinLnBrk="0" hangingPunct="1">
        <a:lnSpc>
          <a:spcPct val="90000"/>
        </a:lnSpc>
        <a:spcBef>
          <a:spcPts val="250"/>
        </a:spcBef>
        <a:spcAft>
          <a:spcPts val="1200"/>
        </a:spcAft>
        <a:buClr>
          <a:schemeClr val="accent4"/>
        </a:buClr>
        <a:buSzPct val="150000"/>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B49AE0-2581-DF9C-5621-E84FD439ADDE}"/>
              </a:ext>
            </a:extLst>
          </p:cNvPr>
          <p:cNvSpPr>
            <a:spLocks noGrp="1"/>
          </p:cNvSpPr>
          <p:nvPr>
            <p:ph type="ctrTitle"/>
          </p:nvPr>
        </p:nvSpPr>
        <p:spPr/>
        <p:txBody>
          <a:bodyPr>
            <a:normAutofit/>
          </a:bodyPr>
          <a:lstStyle/>
          <a:p>
            <a:br>
              <a:rPr lang="en-US" dirty="0"/>
            </a:br>
            <a:r>
              <a:rPr lang="ar-JO" dirty="0"/>
              <a:t>احياء</a:t>
            </a:r>
            <a:br>
              <a:rPr lang="ar-JO" dirty="0"/>
            </a:br>
            <a:r>
              <a:rPr lang="ar-JO" sz="4000" dirty="0"/>
              <a:t>زيد محمد سميح</a:t>
            </a:r>
            <a:br>
              <a:rPr lang="ar-JO" sz="4000" dirty="0"/>
            </a:br>
            <a:r>
              <a:rPr lang="ar-JO" sz="4000" dirty="0"/>
              <a:t>تاسع ج</a:t>
            </a:r>
            <a:endParaRPr lang="en-US" sz="4000" dirty="0"/>
          </a:p>
        </p:txBody>
      </p:sp>
      <p:pic>
        <p:nvPicPr>
          <p:cNvPr id="6" name="Picture Placeholder 11" descr="A group of beakers with orange liquid">
            <a:extLst>
              <a:ext uri="{FF2B5EF4-FFF2-40B4-BE49-F238E27FC236}">
                <a16:creationId xmlns:a16="http://schemas.microsoft.com/office/drawing/2014/main" id="{EAF9CEF2-A173-21BC-7F09-4AB76F06A8E7}"/>
              </a:ext>
            </a:extLst>
          </p:cNvPr>
          <p:cNvPicPr>
            <a:picLocks noGrp="1" noChangeAspect="1"/>
          </p:cNvPicPr>
          <p:nvPr>
            <p:ph type="pic" idx="13"/>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Lst>
          </a:blip>
          <a:srcRect t="26" b="26"/>
          <a:stretch/>
        </p:blipFill>
        <p:spPr>
          <a:xfrm>
            <a:off x="0" y="0"/>
            <a:ext cx="7718425" cy="3052763"/>
          </a:xfrm>
        </p:spPr>
      </p:pic>
    </p:spTree>
    <p:extLst>
      <p:ext uri="{BB962C8B-B14F-4D97-AF65-F5344CB8AC3E}">
        <p14:creationId xmlns:p14="http://schemas.microsoft.com/office/powerpoint/2010/main" val="241802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2C0816-9560-D2FE-7373-CAD790E145C0}"/>
              </a:ext>
            </a:extLst>
          </p:cNvPr>
          <p:cNvSpPr>
            <a:spLocks noGrp="1"/>
          </p:cNvSpPr>
          <p:nvPr>
            <p:ph type="title"/>
          </p:nvPr>
        </p:nvSpPr>
        <p:spPr>
          <a:xfrm>
            <a:off x="457200" y="457200"/>
            <a:ext cx="11247120" cy="1744133"/>
          </a:xfrm>
        </p:spPr>
        <p:txBody>
          <a:bodyPr lIns="0" tIns="0" rIns="0" bIns="0"/>
          <a:lstStyle/>
          <a:p>
            <a:pPr algn="r" rtl="1"/>
            <a:r>
              <a:rPr lang="ar-JO" dirty="0"/>
              <a:t>شكرا لاستماعكم</a:t>
            </a:r>
            <a:endParaRPr lang="en-US" dirty="0"/>
          </a:p>
        </p:txBody>
      </p:sp>
      <p:sp>
        <p:nvSpPr>
          <p:cNvPr id="2" name="Content Placeholder 1">
            <a:extLst>
              <a:ext uri="{FF2B5EF4-FFF2-40B4-BE49-F238E27FC236}">
                <a16:creationId xmlns:a16="http://schemas.microsoft.com/office/drawing/2014/main" id="{DAAFCD71-3596-FFD0-2A18-C7EC764ECDF8}"/>
              </a:ext>
            </a:extLst>
          </p:cNvPr>
          <p:cNvSpPr>
            <a:spLocks noGrp="1"/>
          </p:cNvSpPr>
          <p:nvPr>
            <p:ph sz="half" idx="1"/>
          </p:nvPr>
        </p:nvSpPr>
        <p:spPr>
          <a:xfrm>
            <a:off x="457200" y="3017520"/>
            <a:ext cx="3676907" cy="2904701"/>
          </a:xfrm>
        </p:spPr>
        <p:txBody>
          <a:bodyPr>
            <a:normAutofit/>
          </a:bodyPr>
          <a:lstStyle/>
          <a:p>
            <a:pPr algn="r" rtl="1"/>
            <a:r>
              <a:rPr lang="ar-JO" dirty="0"/>
              <a:t>تقديم الطالب زيد سميح</a:t>
            </a:r>
          </a:p>
          <a:p>
            <a:pPr algn="r" rtl="1"/>
            <a:r>
              <a:rPr lang="ar-JO" dirty="0"/>
              <a:t>تاسع (ج)</a:t>
            </a:r>
            <a:endParaRPr lang="en-US" dirty="0"/>
          </a:p>
        </p:txBody>
      </p:sp>
      <p:sp>
        <p:nvSpPr>
          <p:cNvPr id="3" name="Content Placeholder 2">
            <a:extLst>
              <a:ext uri="{FF2B5EF4-FFF2-40B4-BE49-F238E27FC236}">
                <a16:creationId xmlns:a16="http://schemas.microsoft.com/office/drawing/2014/main" id="{C92446AE-2016-4AF2-C321-8E92BA0FD5B4}"/>
              </a:ext>
            </a:extLst>
          </p:cNvPr>
          <p:cNvSpPr>
            <a:spLocks noGrp="1"/>
          </p:cNvSpPr>
          <p:nvPr>
            <p:ph sz="half" idx="2"/>
          </p:nvPr>
        </p:nvSpPr>
        <p:spPr>
          <a:xfrm>
            <a:off x="4827014" y="3017520"/>
            <a:ext cx="6877306" cy="2941535"/>
          </a:xfrm>
        </p:spPr>
        <p:txBody>
          <a:bodyPr>
            <a:normAutofit/>
          </a:bodyPr>
          <a:lstStyle/>
          <a:p>
            <a:pPr marL="0" indent="0" algn="r" rtl="1">
              <a:buNone/>
            </a:pPr>
            <a:r>
              <a:rPr lang="ar-JO" sz="2800" dirty="0"/>
              <a:t>مشروع الشهر الثالث لمادة الحياء</a:t>
            </a:r>
            <a:endParaRPr lang="en-US" sz="2800" dirty="0"/>
          </a:p>
        </p:txBody>
      </p:sp>
    </p:spTree>
    <p:extLst>
      <p:ext uri="{BB962C8B-B14F-4D97-AF65-F5344CB8AC3E}">
        <p14:creationId xmlns:p14="http://schemas.microsoft.com/office/powerpoint/2010/main" val="172685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33850-4952-8055-38C0-D6A784671A08}"/>
              </a:ext>
            </a:extLst>
          </p:cNvPr>
          <p:cNvSpPr>
            <a:spLocks noGrp="1"/>
          </p:cNvSpPr>
          <p:nvPr>
            <p:ph type="title"/>
          </p:nvPr>
        </p:nvSpPr>
        <p:spPr>
          <a:xfrm>
            <a:off x="457200" y="457199"/>
            <a:ext cx="5160158" cy="3474720"/>
          </a:xfrm>
        </p:spPr>
        <p:txBody>
          <a:bodyPr lIns="0" tIns="0" rIns="0" bIns="0">
            <a:normAutofit/>
          </a:bodyPr>
          <a:lstStyle/>
          <a:p>
            <a:pPr algn="r" rtl="1"/>
            <a:r>
              <a:rPr lang="ar-JO" dirty="0"/>
              <a:t>كيف تصنف الحيواتات</a:t>
            </a:r>
            <a:endParaRPr lang="en-US" dirty="0"/>
          </a:p>
        </p:txBody>
      </p:sp>
      <p:sp>
        <p:nvSpPr>
          <p:cNvPr id="3" name="Content Placeholder 2">
            <a:extLst>
              <a:ext uri="{FF2B5EF4-FFF2-40B4-BE49-F238E27FC236}">
                <a16:creationId xmlns:a16="http://schemas.microsoft.com/office/drawing/2014/main" id="{57A7099A-7619-8DF8-D15C-9CBD6AEB7C75}"/>
              </a:ext>
            </a:extLst>
          </p:cNvPr>
          <p:cNvSpPr>
            <a:spLocks noGrp="1"/>
          </p:cNvSpPr>
          <p:nvPr>
            <p:ph idx="1"/>
          </p:nvPr>
        </p:nvSpPr>
        <p:spPr>
          <a:xfrm>
            <a:off x="6583680" y="457200"/>
            <a:ext cx="5212080" cy="5486400"/>
          </a:xfrm>
        </p:spPr>
        <p:txBody>
          <a:bodyPr>
            <a:normAutofit/>
          </a:bodyPr>
          <a:lstStyle/>
          <a:p>
            <a:pPr marL="0" indent="0" algn="r" rtl="1">
              <a:buNone/>
            </a:pPr>
            <a:r>
              <a:rPr lang="ar-JO" dirty="0"/>
              <a:t>تُصنّف الحيوانات بشكل رئيسي إلى مجموعتين أساسيتين: الفقاريات واللافقاريات</a:t>
            </a:r>
            <a:endParaRPr lang="en-US" dirty="0"/>
          </a:p>
        </p:txBody>
      </p:sp>
    </p:spTree>
    <p:extLst>
      <p:ext uri="{BB962C8B-B14F-4D97-AF65-F5344CB8AC3E}">
        <p14:creationId xmlns:p14="http://schemas.microsoft.com/office/powerpoint/2010/main" val="1375279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DAD5F-A850-344C-53E6-AF18D59A0C26}"/>
              </a:ext>
            </a:extLst>
          </p:cNvPr>
          <p:cNvSpPr>
            <a:spLocks noGrp="1"/>
          </p:cNvSpPr>
          <p:nvPr>
            <p:ph type="ctrTitle"/>
          </p:nvPr>
        </p:nvSpPr>
        <p:spPr>
          <a:xfrm>
            <a:off x="469275" y="365759"/>
            <a:ext cx="6990772" cy="3567413"/>
          </a:xfrm>
        </p:spPr>
        <p:txBody>
          <a:bodyPr anchor="b" anchorCtr="0">
            <a:normAutofit/>
          </a:bodyPr>
          <a:lstStyle/>
          <a:p>
            <a:r>
              <a:rPr lang="en-US" dirty="0"/>
              <a:t>Strategies for growth</a:t>
            </a:r>
          </a:p>
        </p:txBody>
      </p:sp>
      <p:sp>
        <p:nvSpPr>
          <p:cNvPr id="3" name="Subtitle 2">
            <a:extLst>
              <a:ext uri="{FF2B5EF4-FFF2-40B4-BE49-F238E27FC236}">
                <a16:creationId xmlns:a16="http://schemas.microsoft.com/office/drawing/2014/main" id="{BE9F00F3-2643-C3FA-086C-86102C38527F}"/>
              </a:ext>
            </a:extLst>
          </p:cNvPr>
          <p:cNvSpPr>
            <a:spLocks noGrp="1"/>
          </p:cNvSpPr>
          <p:nvPr>
            <p:ph type="subTitle" idx="1"/>
          </p:nvPr>
        </p:nvSpPr>
        <p:spPr>
          <a:xfrm>
            <a:off x="469275" y="4746732"/>
            <a:ext cx="6990772" cy="1727220"/>
          </a:xfrm>
        </p:spPr>
        <p:txBody>
          <a:bodyPr anchor="ctr" anchorCtr="0"/>
          <a:lstStyle/>
          <a:p>
            <a:pPr algn="r" rtl="1"/>
            <a:r>
              <a:rPr lang="ar-JO" dirty="0"/>
              <a:t>هرم تصنيف الكلئنات الحية </a:t>
            </a:r>
            <a:endParaRPr lang="en-US" dirty="0"/>
          </a:p>
        </p:txBody>
      </p:sp>
      <p:pic>
        <p:nvPicPr>
          <p:cNvPr id="1026" name="Picture 2" descr="الشرح - علم التصنيف - الصف السابع - العلوم7 فصل أول - مدرسة">
            <a:extLst>
              <a:ext uri="{FF2B5EF4-FFF2-40B4-BE49-F238E27FC236}">
                <a16:creationId xmlns:a16="http://schemas.microsoft.com/office/drawing/2014/main" id="{AF05878C-C8B0-BCA4-7E0F-86F85764B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91718" cy="437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800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062DF9-2D34-E2B6-1C0E-EFF58CD1BA69}"/>
              </a:ext>
            </a:extLst>
          </p:cNvPr>
          <p:cNvSpPr>
            <a:spLocks noGrp="1"/>
          </p:cNvSpPr>
          <p:nvPr>
            <p:ph type="title"/>
          </p:nvPr>
        </p:nvSpPr>
        <p:spPr>
          <a:xfrm>
            <a:off x="6455664" y="1987296"/>
            <a:ext cx="5303520" cy="3956303"/>
          </a:xfrm>
        </p:spPr>
        <p:txBody>
          <a:bodyPr lIns="0" tIns="0" rIns="0" bIns="0">
            <a:normAutofit/>
          </a:bodyPr>
          <a:lstStyle/>
          <a:p>
            <a:r>
              <a:rPr lang="en-US" dirty="0"/>
              <a:t>.</a:t>
            </a:r>
            <a:r>
              <a:rPr lang="ar-JO" dirty="0"/>
              <a:t>ما هي الممالك الخمس </a:t>
            </a:r>
            <a:br>
              <a:rPr lang="ar-JO" dirty="0"/>
            </a:br>
            <a:endParaRPr lang="en-US" dirty="0"/>
          </a:p>
        </p:txBody>
      </p:sp>
      <p:sp>
        <p:nvSpPr>
          <p:cNvPr id="2" name="Content Placeholder 1">
            <a:extLst>
              <a:ext uri="{FF2B5EF4-FFF2-40B4-BE49-F238E27FC236}">
                <a16:creationId xmlns:a16="http://schemas.microsoft.com/office/drawing/2014/main" id="{F34E4E21-AEF2-FE1B-8D36-6B806AF966E1}"/>
              </a:ext>
            </a:extLst>
          </p:cNvPr>
          <p:cNvSpPr>
            <a:spLocks noGrp="1"/>
          </p:cNvSpPr>
          <p:nvPr>
            <p:ph idx="1"/>
          </p:nvPr>
        </p:nvSpPr>
        <p:spPr>
          <a:xfrm>
            <a:off x="457200" y="457200"/>
            <a:ext cx="5212080" cy="5486400"/>
          </a:xfrm>
        </p:spPr>
        <p:txBody>
          <a:bodyPr lIns="0" tIns="0" rIns="0" bIns="0">
            <a:normAutofit/>
          </a:bodyPr>
          <a:lstStyle/>
          <a:p>
            <a:pPr algn="r" rtl="1"/>
            <a:r>
              <a:rPr lang="ar-JO" dirty="0"/>
              <a:t>الممالك الخمس هي نظام تصنيف للكائنات الحية وضعه عالم الأحياء روبرت ويتيكر  وهي تشمل:</a:t>
            </a:r>
          </a:p>
          <a:p>
            <a:pPr algn="r" rtl="1"/>
            <a:r>
              <a:rPr lang="ar-JO" dirty="0"/>
              <a:t> الحيوانات</a:t>
            </a:r>
          </a:p>
          <a:p>
            <a:pPr algn="r" rtl="1"/>
            <a:r>
              <a:rPr lang="ar-JO" dirty="0"/>
              <a:t> والنباتات</a:t>
            </a:r>
          </a:p>
          <a:p>
            <a:pPr algn="r" rtl="1"/>
            <a:r>
              <a:rPr lang="ar-JO" dirty="0"/>
              <a:t> والفطريات</a:t>
            </a:r>
          </a:p>
          <a:p>
            <a:pPr algn="r" rtl="1"/>
            <a:r>
              <a:rPr lang="ar-JO" dirty="0"/>
              <a:t> والطلائعيات</a:t>
            </a:r>
          </a:p>
          <a:p>
            <a:pPr algn="r" rtl="1"/>
            <a:r>
              <a:rPr lang="ar-JO" dirty="0"/>
              <a:t> والبدائيات</a:t>
            </a:r>
            <a:endParaRPr lang="en-US" dirty="0"/>
          </a:p>
        </p:txBody>
      </p:sp>
    </p:spTree>
    <p:extLst>
      <p:ext uri="{BB962C8B-B14F-4D97-AF65-F5344CB8AC3E}">
        <p14:creationId xmlns:p14="http://schemas.microsoft.com/office/powerpoint/2010/main" val="2590460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02EF8-7568-306A-D8F0-BC583FB40C34}"/>
              </a:ext>
            </a:extLst>
          </p:cNvPr>
          <p:cNvSpPr>
            <a:spLocks noGrp="1"/>
          </p:cNvSpPr>
          <p:nvPr>
            <p:ph type="ctrTitle"/>
          </p:nvPr>
        </p:nvSpPr>
        <p:spPr>
          <a:xfrm>
            <a:off x="4114800" y="2259106"/>
            <a:ext cx="8077200" cy="1169894"/>
          </a:xfrm>
        </p:spPr>
        <p:txBody>
          <a:bodyPr/>
          <a:lstStyle/>
          <a:p>
            <a:pPr algn="r" rtl="1"/>
            <a:r>
              <a:rPr lang="ar-JO" dirty="0"/>
              <a:t>مملكة الحيوانية</a:t>
            </a:r>
            <a:endParaRPr lang="en-US" dirty="0"/>
          </a:p>
        </p:txBody>
      </p:sp>
      <p:sp>
        <p:nvSpPr>
          <p:cNvPr id="3" name="Subtitle 2">
            <a:extLst>
              <a:ext uri="{FF2B5EF4-FFF2-40B4-BE49-F238E27FC236}">
                <a16:creationId xmlns:a16="http://schemas.microsoft.com/office/drawing/2014/main" id="{97450263-B201-FDD7-2021-24940C9AC4EC}"/>
              </a:ext>
            </a:extLst>
          </p:cNvPr>
          <p:cNvSpPr>
            <a:spLocks noGrp="1"/>
          </p:cNvSpPr>
          <p:nvPr>
            <p:ph type="subTitle" idx="1"/>
          </p:nvPr>
        </p:nvSpPr>
        <p:spPr>
          <a:xfrm>
            <a:off x="4114800" y="3429000"/>
            <a:ext cx="8077200" cy="3429000"/>
          </a:xfrm>
        </p:spPr>
        <p:txBody>
          <a:bodyPr>
            <a:normAutofit/>
          </a:bodyPr>
          <a:lstStyle/>
          <a:p>
            <a:pPr algn="r" rtl="1"/>
            <a:r>
              <a:rPr lang="ar-JO" sz="2400" b="0" dirty="0"/>
              <a:t>مجموعة أساسية من الكائنات الحية تصنف باعتبارها مملكة حيوية مستقلة باسم مملكة الحيوانات. تتصف الحيوانات بشكل عام بأنها عديدة الخلايا، قادرة على الحركة والاستجابة للمتغيرات البيئية، كما أنها تعتبر كائنات مستهلكة كونها تتغذى على الكائنات الأخرى</a:t>
            </a:r>
            <a:endParaRPr lang="en-US" sz="2400" dirty="0"/>
          </a:p>
        </p:txBody>
      </p:sp>
      <p:pic>
        <p:nvPicPr>
          <p:cNvPr id="5" name="Picture Placeholder 5" descr="A close-up of a blue x-rays">
            <a:extLst>
              <a:ext uri="{FF2B5EF4-FFF2-40B4-BE49-F238E27FC236}">
                <a16:creationId xmlns:a16="http://schemas.microsoft.com/office/drawing/2014/main" id="{EE268C7D-F6E7-400F-C4FD-8CAE5C743EE8}"/>
              </a:ext>
            </a:extLst>
          </p:cNvPr>
          <p:cNvPicPr>
            <a:picLocks noGrp="1" noChangeAspect="1"/>
          </p:cNvPicPr>
          <p:nvPr>
            <p:ph type="pic" idx="14"/>
          </p:nvPr>
        </p:nvPicPr>
        <p:blipFill>
          <a:blip r:embed="rId2">
            <a:duotone>
              <a:schemeClr val="accent4">
                <a:shade val="45000"/>
                <a:satMod val="135000"/>
              </a:schemeClr>
              <a:prstClr val="white"/>
            </a:duotone>
          </a:blip>
          <a:srcRect l="33125" r="33125"/>
          <a:stretch/>
        </p:blipFill>
        <p:spPr>
          <a:xfrm>
            <a:off x="0" y="-1"/>
            <a:ext cx="4114800" cy="6858000"/>
          </a:xfrm>
        </p:spPr>
      </p:pic>
    </p:spTree>
    <p:extLst>
      <p:ext uri="{BB962C8B-B14F-4D97-AF65-F5344CB8AC3E}">
        <p14:creationId xmlns:p14="http://schemas.microsoft.com/office/powerpoint/2010/main" val="82007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AC9E-BFA4-67A7-90E9-2AA2337C2FCF}"/>
              </a:ext>
            </a:extLst>
          </p:cNvPr>
          <p:cNvSpPr>
            <a:spLocks noGrp="1"/>
          </p:cNvSpPr>
          <p:nvPr>
            <p:ph type="title"/>
          </p:nvPr>
        </p:nvSpPr>
        <p:spPr/>
        <p:txBody>
          <a:bodyPr/>
          <a:lstStyle/>
          <a:p>
            <a:r>
              <a:rPr lang="ar-JO" dirty="0"/>
              <a:t>مملكة والطلائعيات</a:t>
            </a:r>
            <a:br>
              <a:rPr lang="ar-JO" dirty="0"/>
            </a:br>
            <a:endParaRPr lang="en-US" dirty="0"/>
          </a:p>
        </p:txBody>
      </p:sp>
      <p:sp>
        <p:nvSpPr>
          <p:cNvPr id="3" name="Content Placeholder 2">
            <a:extLst>
              <a:ext uri="{FF2B5EF4-FFF2-40B4-BE49-F238E27FC236}">
                <a16:creationId xmlns:a16="http://schemas.microsoft.com/office/drawing/2014/main" id="{85D8B0C5-5EEE-DD98-1171-A05B2413DD06}"/>
              </a:ext>
            </a:extLst>
          </p:cNvPr>
          <p:cNvSpPr>
            <a:spLocks noGrp="1"/>
          </p:cNvSpPr>
          <p:nvPr>
            <p:ph idx="16"/>
          </p:nvPr>
        </p:nvSpPr>
        <p:spPr/>
        <p:txBody>
          <a:bodyPr/>
          <a:lstStyle/>
          <a:p>
            <a:pPr marL="0" indent="0">
              <a:buNone/>
            </a:pPr>
            <a:endParaRPr lang="en-US" dirty="0"/>
          </a:p>
          <a:p>
            <a:endParaRPr lang="en-US" dirty="0"/>
          </a:p>
        </p:txBody>
      </p:sp>
      <p:pic>
        <p:nvPicPr>
          <p:cNvPr id="5" name="Picture Placeholder 8" descr="A close-up of red spheres">
            <a:extLst>
              <a:ext uri="{FF2B5EF4-FFF2-40B4-BE49-F238E27FC236}">
                <a16:creationId xmlns:a16="http://schemas.microsoft.com/office/drawing/2014/main" id="{301C0852-07E4-6A0B-1FE8-67C87002615B}"/>
              </a:ext>
            </a:extLst>
          </p:cNvPr>
          <p:cNvPicPr>
            <a:picLocks noGrp="1" noChangeAspect="1"/>
          </p:cNvPicPr>
          <p:nvPr>
            <p:ph type="pic" idx="13"/>
          </p:nvPr>
        </p:nvPicPr>
        <p:blipFill>
          <a:blip r:embed="rId2">
            <a:duotone>
              <a:schemeClr val="accent4">
                <a:shade val="45000"/>
                <a:satMod val="135000"/>
              </a:schemeClr>
              <a:prstClr val="white"/>
            </a:duotone>
          </a:blip>
          <a:srcRect t="6857" b="6857"/>
          <a:stretch/>
        </p:blipFill>
        <p:spPr>
          <a:xfrm>
            <a:off x="5902034" y="-643"/>
            <a:ext cx="6289675" cy="3052763"/>
          </a:xfrm>
        </p:spPr>
      </p:pic>
      <p:sp>
        <p:nvSpPr>
          <p:cNvPr id="6" name="TextBox 5">
            <a:extLst>
              <a:ext uri="{FF2B5EF4-FFF2-40B4-BE49-F238E27FC236}">
                <a16:creationId xmlns:a16="http://schemas.microsoft.com/office/drawing/2014/main" id="{333400CA-33EA-67DF-FC71-10BB3F53F123}"/>
              </a:ext>
            </a:extLst>
          </p:cNvPr>
          <p:cNvSpPr txBox="1"/>
          <p:nvPr/>
        </p:nvSpPr>
        <p:spPr>
          <a:xfrm>
            <a:off x="-13446" y="430323"/>
            <a:ext cx="5915190" cy="1569660"/>
          </a:xfrm>
          <a:prstGeom prst="rect">
            <a:avLst/>
          </a:prstGeom>
          <a:noFill/>
        </p:spPr>
        <p:txBody>
          <a:bodyPr wrap="square">
            <a:spAutoFit/>
          </a:bodyPr>
          <a:lstStyle/>
          <a:p>
            <a:pPr algn="r" rtl="1"/>
            <a:r>
              <a:rPr lang="ar-JO" sz="2400" b="0" i="0" dirty="0">
                <a:effectLst/>
                <a:latin typeface="Arial" panose="020B0604020202020204" pitchFamily="34" charset="0"/>
              </a:rPr>
              <a:t>مجموعة غير متجانسة (متغايرة) من </a:t>
            </a:r>
            <a:r>
              <a:rPr lang="ar-JO" sz="2400" dirty="0">
                <a:latin typeface="Arial" panose="020B0604020202020204" pitchFamily="34" charset="0"/>
              </a:rPr>
              <a:t>الكائنات الحية</a:t>
            </a:r>
            <a:r>
              <a:rPr lang="ar-JO" sz="2400" b="0" i="0" dirty="0">
                <a:effectLst/>
                <a:latin typeface="Arial" panose="020B0604020202020204" pitchFamily="34" charset="0"/>
              </a:rPr>
              <a:t> </a:t>
            </a:r>
            <a:r>
              <a:rPr lang="ar-JO" sz="2400" dirty="0">
                <a:latin typeface="Arial" panose="020B0604020202020204" pitchFamily="34" charset="0"/>
              </a:rPr>
              <a:t>حقيقية النوى،</a:t>
            </a:r>
            <a:r>
              <a:rPr lang="ar-JO" sz="2400" b="0" i="0" dirty="0">
                <a:effectLst/>
                <a:latin typeface="Arial" panose="020B0604020202020204" pitchFamily="34" charset="0"/>
              </a:rPr>
              <a:t> لكن لا يمكن تصنيفها ضمن مملكة </a:t>
            </a:r>
            <a:r>
              <a:rPr lang="ar-JO" sz="2400" dirty="0">
                <a:latin typeface="Arial" panose="020B0604020202020204" pitchFamily="34" charset="0"/>
              </a:rPr>
              <a:t>الحيوانات</a:t>
            </a:r>
            <a:r>
              <a:rPr lang="ar-JO" sz="2400" b="0" i="0" dirty="0">
                <a:effectLst/>
                <a:latin typeface="Arial" panose="020B0604020202020204" pitchFamily="34" charset="0"/>
              </a:rPr>
              <a:t> ولا </a:t>
            </a:r>
            <a:r>
              <a:rPr lang="ar-JO" sz="2400" dirty="0">
                <a:latin typeface="Arial" panose="020B0604020202020204" pitchFamily="34" charset="0"/>
              </a:rPr>
              <a:t>النباتات</a:t>
            </a:r>
            <a:r>
              <a:rPr lang="ar-JO" sz="2400" b="0" i="0" dirty="0">
                <a:effectLst/>
                <a:latin typeface="Arial" panose="020B0604020202020204" pitchFamily="34" charset="0"/>
              </a:rPr>
              <a:t> ولا حتى </a:t>
            </a:r>
            <a:r>
              <a:rPr lang="ar-JO" sz="2400" dirty="0">
                <a:latin typeface="Arial" panose="020B0604020202020204" pitchFamily="34" charset="0"/>
              </a:rPr>
              <a:t>الفطريات</a:t>
            </a:r>
            <a:endParaRPr lang="en-US" sz="2400" dirty="0"/>
          </a:p>
        </p:txBody>
      </p:sp>
    </p:spTree>
    <p:extLst>
      <p:ext uri="{BB962C8B-B14F-4D97-AF65-F5344CB8AC3E}">
        <p14:creationId xmlns:p14="http://schemas.microsoft.com/office/powerpoint/2010/main" val="87507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919A-83F4-D22F-A566-60CAC1CFEF9C}"/>
              </a:ext>
            </a:extLst>
          </p:cNvPr>
          <p:cNvSpPr>
            <a:spLocks noGrp="1"/>
          </p:cNvSpPr>
          <p:nvPr>
            <p:ph type="ctrTitle"/>
          </p:nvPr>
        </p:nvSpPr>
        <p:spPr>
          <a:xfrm>
            <a:off x="0" y="2268071"/>
            <a:ext cx="7209475" cy="1160929"/>
          </a:xfrm>
        </p:spPr>
        <p:txBody>
          <a:bodyPr>
            <a:normAutofit/>
          </a:bodyPr>
          <a:lstStyle/>
          <a:p>
            <a:pPr algn="r" rtl="1"/>
            <a:r>
              <a:rPr lang="ar-JO" sz="5400" dirty="0"/>
              <a:t>مملكة البدائيات</a:t>
            </a:r>
            <a:endParaRPr lang="en-US" sz="5400" dirty="0"/>
          </a:p>
        </p:txBody>
      </p:sp>
      <p:pic>
        <p:nvPicPr>
          <p:cNvPr id="4" name="Picture Placeholder 8" descr="A group of petri dishes with different colored liquids">
            <a:extLst>
              <a:ext uri="{FF2B5EF4-FFF2-40B4-BE49-F238E27FC236}">
                <a16:creationId xmlns:a16="http://schemas.microsoft.com/office/drawing/2014/main" id="{508C669C-0893-4FA8-ADBF-43B085980075}"/>
              </a:ext>
              <a:ext uri="{C183D7F6-B498-43B3-948B-1728B52AA6E4}">
                <adec:decorative xmlns:adec="http://schemas.microsoft.com/office/drawing/2017/decorative" val="0"/>
              </a:ext>
            </a:extLst>
          </p:cNvPr>
          <p:cNvPicPr>
            <a:picLocks noGrp="1" noChangeAspect="1"/>
          </p:cNvPicPr>
          <p:nvPr>
            <p:ph type="pic" idx="14"/>
          </p:nvPr>
        </p:nvPicPr>
        <p:blipFill rotWithShape="1">
          <a:blip r:embed="rId2">
            <a:duotone>
              <a:schemeClr val="accent4">
                <a:shade val="45000"/>
                <a:satMod val="135000"/>
              </a:schemeClr>
              <a:prstClr val="white"/>
            </a:duotone>
          </a:blip>
          <a:srcRect l="25826" r="25826"/>
          <a:stretch/>
        </p:blipFill>
        <p:spPr>
          <a:xfrm>
            <a:off x="7225666" y="-1"/>
            <a:ext cx="4966334" cy="6858000"/>
          </a:xfrm>
        </p:spPr>
      </p:pic>
      <p:sp>
        <p:nvSpPr>
          <p:cNvPr id="3" name="TextBox 2">
            <a:extLst>
              <a:ext uri="{FF2B5EF4-FFF2-40B4-BE49-F238E27FC236}">
                <a16:creationId xmlns:a16="http://schemas.microsoft.com/office/drawing/2014/main" id="{15347A60-CF4A-EBC9-FE89-B2D340AB9587}"/>
              </a:ext>
            </a:extLst>
          </p:cNvPr>
          <p:cNvSpPr txBox="1"/>
          <p:nvPr/>
        </p:nvSpPr>
        <p:spPr>
          <a:xfrm>
            <a:off x="0" y="3429000"/>
            <a:ext cx="7225666" cy="1200329"/>
          </a:xfrm>
          <a:prstGeom prst="rect">
            <a:avLst/>
          </a:prstGeom>
          <a:noFill/>
        </p:spPr>
        <p:txBody>
          <a:bodyPr wrap="square" rtlCol="0">
            <a:spAutoFit/>
          </a:bodyPr>
          <a:lstStyle/>
          <a:p>
            <a:pPr algn="r" rtl="1"/>
            <a:r>
              <a:rPr lang="ar-JO" sz="2400" dirty="0"/>
              <a:t>هي مملكة حيوية من ضمن النظام الخماسي الممالك للتصنيف العلمي. تضم هذه المملكة جميع المتعضيات ذات الخلايا بدائية النوى.</a:t>
            </a:r>
            <a:endParaRPr lang="en-US" sz="2400" dirty="0"/>
          </a:p>
        </p:txBody>
      </p:sp>
    </p:spTree>
    <p:extLst>
      <p:ext uri="{BB962C8B-B14F-4D97-AF65-F5344CB8AC3E}">
        <p14:creationId xmlns:p14="http://schemas.microsoft.com/office/powerpoint/2010/main" val="147831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14109-4BAA-7C6C-92B2-E6B46AD5F946}"/>
              </a:ext>
            </a:extLst>
          </p:cNvPr>
          <p:cNvSpPr>
            <a:spLocks noGrp="1"/>
          </p:cNvSpPr>
          <p:nvPr>
            <p:ph type="ctrTitle"/>
          </p:nvPr>
        </p:nvSpPr>
        <p:spPr>
          <a:xfrm>
            <a:off x="365760" y="3052763"/>
            <a:ext cx="11402907" cy="752475"/>
          </a:xfrm>
        </p:spPr>
        <p:txBody>
          <a:bodyPr>
            <a:normAutofit/>
          </a:bodyPr>
          <a:lstStyle/>
          <a:p>
            <a:pPr algn="r" rtl="1"/>
            <a:r>
              <a:rPr lang="ar-JO" dirty="0"/>
              <a:t>المملكة النباتية</a:t>
            </a:r>
            <a:endParaRPr lang="en-US" dirty="0"/>
          </a:p>
        </p:txBody>
      </p:sp>
      <p:sp>
        <p:nvSpPr>
          <p:cNvPr id="3" name="Subtitle 2">
            <a:extLst>
              <a:ext uri="{FF2B5EF4-FFF2-40B4-BE49-F238E27FC236}">
                <a16:creationId xmlns:a16="http://schemas.microsoft.com/office/drawing/2014/main" id="{2AAC9B03-A748-7CB1-40F2-D099F47D3D0A}"/>
              </a:ext>
            </a:extLst>
          </p:cNvPr>
          <p:cNvSpPr>
            <a:spLocks noGrp="1"/>
          </p:cNvSpPr>
          <p:nvPr>
            <p:ph type="subTitle" idx="1"/>
          </p:nvPr>
        </p:nvSpPr>
        <p:spPr>
          <a:xfrm>
            <a:off x="365760" y="3908612"/>
            <a:ext cx="11402907" cy="2565340"/>
          </a:xfrm>
        </p:spPr>
        <p:txBody>
          <a:bodyPr/>
          <a:lstStyle/>
          <a:p>
            <a:pPr algn="r" rtl="1"/>
            <a:r>
              <a:rPr lang="ar-JO" sz="2400" dirty="0"/>
              <a:t>لنباتات </a:t>
            </a:r>
            <a:r>
              <a:rPr lang="ar-JO" sz="2400" b="0" dirty="0"/>
              <a:t>هي مجموعة رئيسية من الكائنات الحية، من أمثلتها الأشجار والأزهار والأعشاب والشجيرات والحشائش وأيضا السراخس.</a:t>
            </a:r>
            <a:br>
              <a:rPr lang="ar-JO" sz="2400" dirty="0"/>
            </a:br>
            <a:r>
              <a:rPr lang="ar-JO" sz="2400" b="0" dirty="0"/>
              <a:t>تقسم النباتات إلى: نباتات بذرية، نباتات لاوعائية، سراخس وشبيهات السراخس.</a:t>
            </a:r>
            <a:endParaRPr lang="en-US" sz="2400" dirty="0"/>
          </a:p>
        </p:txBody>
      </p:sp>
      <p:pic>
        <p:nvPicPr>
          <p:cNvPr id="5" name="Picture Placeholder 5" descr="A row of test tubes with plants in them">
            <a:extLst>
              <a:ext uri="{FF2B5EF4-FFF2-40B4-BE49-F238E27FC236}">
                <a16:creationId xmlns:a16="http://schemas.microsoft.com/office/drawing/2014/main" id="{D73D34E1-42E1-9B96-9142-09B79F80984D}"/>
              </a:ext>
            </a:extLst>
          </p:cNvPr>
          <p:cNvPicPr>
            <a:picLocks noGrp="1" noChangeAspect="1"/>
          </p:cNvPicPr>
          <p:nvPr>
            <p:ph type="pic" idx="13"/>
          </p:nvPr>
        </p:nvPicPr>
        <p:blipFill>
          <a:blip r:embed="rId2">
            <a:duotone>
              <a:schemeClr val="accent4">
                <a:shade val="45000"/>
                <a:satMod val="135000"/>
              </a:schemeClr>
              <a:prstClr val="white"/>
            </a:duotone>
          </a:blip>
          <a:srcRect t="20383" b="20383"/>
          <a:stretch/>
        </p:blipFill>
        <p:spPr>
          <a:xfrm>
            <a:off x="4473575" y="0"/>
            <a:ext cx="7718425" cy="3052763"/>
          </a:xfrm>
        </p:spPr>
      </p:pic>
    </p:spTree>
    <p:extLst>
      <p:ext uri="{BB962C8B-B14F-4D97-AF65-F5344CB8AC3E}">
        <p14:creationId xmlns:p14="http://schemas.microsoft.com/office/powerpoint/2010/main" val="3626861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9772A-5143-30B4-732C-CFF02AAA5142}"/>
              </a:ext>
            </a:extLst>
          </p:cNvPr>
          <p:cNvSpPr>
            <a:spLocks noGrp="1"/>
          </p:cNvSpPr>
          <p:nvPr>
            <p:ph type="title"/>
          </p:nvPr>
        </p:nvSpPr>
        <p:spPr>
          <a:xfrm>
            <a:off x="380999" y="861708"/>
            <a:ext cx="4905375" cy="4601183"/>
          </a:xfrm>
        </p:spPr>
        <p:txBody>
          <a:bodyPr/>
          <a:lstStyle/>
          <a:p>
            <a:r>
              <a:rPr lang="ar-JO" dirty="0"/>
              <a:t>مملكة الفطريات</a:t>
            </a:r>
            <a:endParaRPr lang="en-US" dirty="0"/>
          </a:p>
        </p:txBody>
      </p:sp>
      <p:sp>
        <p:nvSpPr>
          <p:cNvPr id="3" name="Content Placeholder 2">
            <a:extLst>
              <a:ext uri="{FF2B5EF4-FFF2-40B4-BE49-F238E27FC236}">
                <a16:creationId xmlns:a16="http://schemas.microsoft.com/office/drawing/2014/main" id="{4318E4CD-6A3C-1BF8-D406-8753E91D3D58}"/>
              </a:ext>
            </a:extLst>
          </p:cNvPr>
          <p:cNvSpPr>
            <a:spLocks noGrp="1"/>
          </p:cNvSpPr>
          <p:nvPr>
            <p:ph sz="quarter" idx="14"/>
          </p:nvPr>
        </p:nvSpPr>
        <p:spPr>
          <a:xfrm>
            <a:off x="5815014" y="425987"/>
            <a:ext cx="5995987" cy="2865437"/>
          </a:xfrm>
        </p:spPr>
        <p:txBody>
          <a:bodyPr/>
          <a:lstStyle/>
          <a:p>
            <a:pPr algn="r" rtl="1"/>
            <a:r>
              <a:rPr lang="ar-JO" dirty="0"/>
              <a:t>الفطر هو أي كائن حي ينتمي إلى مجموعة الكائنات الحية حقيقية النواة التي تشمل الكائنات المجهرية مثل الخمائر و العفن، بالإضافة إلى الأنواع الأكثر شهرة مثل عيش الغراب. تُصنَّف هذه الكائنات ضمن إحدى الممالك التقليدية لحقيقيات النوى، إلى جانب مملكة الحيوانات، ومملكة النباتات، وأحيانًا م</a:t>
            </a:r>
            <a:endParaRPr lang="en-US" dirty="0"/>
          </a:p>
        </p:txBody>
      </p:sp>
    </p:spTree>
    <p:extLst>
      <p:ext uri="{BB962C8B-B14F-4D97-AF65-F5344CB8AC3E}">
        <p14:creationId xmlns:p14="http://schemas.microsoft.com/office/powerpoint/2010/main" val="42543909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M00804820_Win32_SL_V9" id="{AB7EAFCF-AD7B-47AF-BC77-07C29FDB5592}" vid="{B0D32A71-7108-4EF5-9FCC-AF5BD427BB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33A7A3-473F-424D-B0B5-DA7EEEDC7318}">
  <ds:schemaRefs>
    <ds:schemaRef ds:uri="http://schemas.microsoft.com/sharepoint/v3/contenttype/forms"/>
  </ds:schemaRefs>
</ds:datastoreItem>
</file>

<file path=customXml/itemProps2.xml><?xml version="1.0" encoding="utf-8"?>
<ds:datastoreItem xmlns:ds="http://schemas.openxmlformats.org/officeDocument/2006/customXml" ds:itemID="{5895BAED-01F9-4AFD-BBC9-2B10FDC55A8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23D4E270-6D79-4411-BDD9-8D7EB6191A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Retro research presentation</Template>
  <TotalTime>73</TotalTime>
  <Words>258</Words>
  <Application>Microsoft Office PowerPoint</Application>
  <PresentationFormat>Widescreen</PresentationFormat>
  <Paragraphs>31</Paragraphs>
  <Slides>10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Corbel</vt:lpstr>
      <vt:lpstr>Wingdings 2</vt:lpstr>
      <vt:lpstr>Frame</vt:lpstr>
      <vt:lpstr> احياء زيد محمد سميح تاسع ج</vt:lpstr>
      <vt:lpstr>كيف تصنف الحيواتات</vt:lpstr>
      <vt:lpstr>Strategies for growth</vt:lpstr>
      <vt:lpstr>.ما هي الممالك الخمس  </vt:lpstr>
      <vt:lpstr>مملكة الحيوانية</vt:lpstr>
      <vt:lpstr>مملكة والطلائعيات </vt:lpstr>
      <vt:lpstr>مملكة البدائيات</vt:lpstr>
      <vt:lpstr>المملكة النباتية</vt:lpstr>
      <vt:lpstr>مملكة الفطريات</vt:lpstr>
      <vt:lpstr>شكرا لاستماعكم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User</cp:lastModifiedBy>
  <cp:revision>2</cp:revision>
  <dcterms:created xsi:type="dcterms:W3CDTF">2025-11-18T17:06:29Z</dcterms:created>
  <dcterms:modified xsi:type="dcterms:W3CDTF">2025-11-23T10:47:01Z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