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896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kist.com/free-photo-vjicw/a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287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12488"/>
            <a:ext cx="2174391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الرافعة</a:t>
            </a:r>
            <a:endParaRPr lang="en-US" sz="3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5641" y="1412489"/>
            <a:ext cx="2570462" cy="436384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 err="1"/>
              <a:t>عرض</a:t>
            </a:r>
            <a:r>
              <a:rPr lang="en-US" sz="2800" dirty="0"/>
              <a:t> </a:t>
            </a:r>
            <a:r>
              <a:rPr lang="en-US" sz="2800" dirty="0" err="1"/>
              <a:t>تقديمي</a:t>
            </a:r>
            <a:r>
              <a:rPr lang="en-US" sz="2800" dirty="0"/>
              <a:t> </a:t>
            </a:r>
            <a:r>
              <a:rPr lang="en-US" sz="2800" dirty="0" err="1"/>
              <a:t>مبسط</a:t>
            </a:r>
            <a:r>
              <a:rPr lang="en-US" sz="2800" dirty="0"/>
              <a:t> </a:t>
            </a:r>
            <a:r>
              <a:rPr lang="en-US" sz="2800" dirty="0" err="1"/>
              <a:t>عن</a:t>
            </a:r>
            <a:r>
              <a:rPr lang="en-US" sz="2800" dirty="0"/>
              <a:t> </a:t>
            </a:r>
            <a:r>
              <a:rPr lang="en-US" sz="2800" dirty="0" err="1"/>
              <a:t>الرافعة</a:t>
            </a:r>
            <a:r>
              <a:rPr lang="en-US" sz="2800" dirty="0"/>
              <a:t> </a:t>
            </a:r>
            <a:r>
              <a:rPr lang="en-US" sz="2800" dirty="0" err="1"/>
              <a:t>وأهميتها</a:t>
            </a:r>
            <a:endParaRPr lang="en-US" sz="28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403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F67C100-3DAF-9B31-317B-934A459DB764}"/>
              </a:ext>
            </a:extLst>
          </p:cNvPr>
          <p:cNvSpPr txBox="1"/>
          <p:nvPr/>
        </p:nvSpPr>
        <p:spPr>
          <a:xfrm>
            <a:off x="6338703" y="1412489"/>
            <a:ext cx="2398275" cy="4363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/>
              <a:t> الطالب : عبدالله رامي عبابنه </a:t>
            </a:r>
          </a:p>
        </p:txBody>
      </p:sp>
      <p:pic>
        <p:nvPicPr>
          <p:cNvPr id="6" name="Picture 5" descr="A crane at sunset with clouds in the background&#10;&#10;Description automatically generated">
            <a:extLst>
              <a:ext uri="{FF2B5EF4-FFF2-40B4-BE49-F238E27FC236}">
                <a16:creationId xmlns:a16="http://schemas.microsoft.com/office/drawing/2014/main" id="{F1105471-41F4-7C49-0433-48CF74CF0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00403" y="2736850"/>
            <a:ext cx="5698262" cy="38981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تعريف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الرافعة آلة بسيطة تُستخدم لرفع أو تحريك الأشياء الثقيلة.</a:t>
            </a:r>
          </a:p>
          <a:p>
            <a:r>
              <a:t>• تعتمد على مبدأ القوة والعزم.</a:t>
            </a:r>
          </a:p>
          <a:p>
            <a:r>
              <a:t>• تساعد على تقليل الجهد المبذول.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أجزاء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الذراع</a:t>
            </a:r>
            <a:endParaRPr dirty="0"/>
          </a:p>
          <a:p>
            <a:r>
              <a:rPr dirty="0"/>
              <a:t>• </a:t>
            </a:r>
            <a:r>
              <a:rPr dirty="0" err="1"/>
              <a:t>نقطة</a:t>
            </a:r>
            <a:r>
              <a:rPr dirty="0"/>
              <a:t> </a:t>
            </a:r>
            <a:r>
              <a:rPr dirty="0" err="1"/>
              <a:t>الارتكاز</a:t>
            </a:r>
            <a:endParaRPr dirty="0"/>
          </a:p>
          <a:p>
            <a:r>
              <a:rPr dirty="0"/>
              <a:t>• </a:t>
            </a:r>
            <a:r>
              <a:rPr dirty="0" err="1"/>
              <a:t>القوة</a:t>
            </a:r>
            <a:r>
              <a:rPr dirty="0"/>
              <a:t> </a:t>
            </a:r>
            <a:r>
              <a:rPr dirty="0" err="1"/>
              <a:t>المؤثرة</a:t>
            </a:r>
            <a:endParaRPr dirty="0"/>
          </a:p>
          <a:p>
            <a:r>
              <a:rPr dirty="0"/>
              <a:t>• </a:t>
            </a:r>
            <a:r>
              <a:rPr dirty="0" err="1"/>
              <a:t>المقاومة</a:t>
            </a:r>
            <a:r>
              <a:rPr lang="ar-SA"/>
              <a:t>)</a:t>
            </a:r>
            <a:r>
              <a:t>الحمولة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الروافع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1) روافع النوع الأول: يكون محور الارتكاز بين القوة والمقاومة.</a:t>
            </a:r>
          </a:p>
          <a:p>
            <a:r>
              <a:t>2) روافع النوع الثاني: تكون المقاومة بين القوة ومحور الارتكاز.</a:t>
            </a:r>
          </a:p>
          <a:p>
            <a:r>
              <a:t>3) روافع النوع الثالث: تكون القوة بين المقاومة ومحور الارتكاز.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فوائد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مضاعفة القوة.</a:t>
            </a:r>
          </a:p>
          <a:p>
            <a:r>
              <a:t>• تسهيل رفع الأشياء الثقيلة.</a:t>
            </a:r>
          </a:p>
          <a:p>
            <a:r>
              <a:t>• توفر الوقت والجهد.</a:t>
            </a:r>
          </a:p>
          <a:p>
            <a:r>
              <a:t>• تُستخدم في حياتنا اليومية مثل المقص والمجرفة والعربة اليدوية.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124</Words>
  <Application>Microsoft Macintosh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الرافعة</vt:lpstr>
      <vt:lpstr>تعريف الرافعة</vt:lpstr>
      <vt:lpstr>أجزاء الرافعة</vt:lpstr>
      <vt:lpstr>أنواع الروافع</vt:lpstr>
      <vt:lpstr>فوائد الرافعة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AHMAD ABABNEH</cp:lastModifiedBy>
  <cp:revision>3</cp:revision>
  <dcterms:created xsi:type="dcterms:W3CDTF">2013-01-27T09:14:16Z</dcterms:created>
  <dcterms:modified xsi:type="dcterms:W3CDTF">2025-11-23T16:45:29Z</dcterms:modified>
  <cp:category/>
</cp:coreProperties>
</file>