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الأسس الصحيحة للاستثمار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دليل مبسط لأي شاب يبدأ رحلته الاستثمارية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هو توظيف المال بهدف تحقيق عوائد مستقبلية.</a:t>
            </a:r>
          </a:p>
          <a:p>
            <a:r>
              <a:t>• يهدف إلى تنمية رأس المال على المدى الطويل.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مبادئ الاستثمار الأساسية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تحديد الهدف المالي.</a:t>
            </a:r>
          </a:p>
          <a:p>
            <a:r>
              <a:t>2. فهم مستوى المخاطرة.</a:t>
            </a:r>
          </a:p>
          <a:p>
            <a:r>
              <a:t>3. التنويع.</a:t>
            </a:r>
          </a:p>
          <a:p>
            <a:r>
              <a:t>4. الاستثمار طويل المدى.</a:t>
            </a:r>
          </a:p>
          <a:p>
            <a:r>
              <a:t>5. تثقيف نفسك باستمرار.</a:t>
            </a:r>
          </a:p>
        </p:txBody>
      </p:sp>
      <p:sp>
        <p:nvSpPr>
          <p:cNvPr id="4" name="Oval 3"/>
          <p:cNvSpPr/>
          <p:nvPr/>
        </p:nvSpPr>
        <p:spPr>
          <a:xfrm>
            <a:off x="4572000" y="914400"/>
            <a:ext cx="18288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تنويع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إدارة المخاطر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لا تستثمر ما لا يمكنك تحمل خسارته.</a:t>
            </a:r>
          </a:p>
          <a:p>
            <a:r>
              <a:t>• قسّم استثماراتك بين عدة مجالات.</a:t>
            </a:r>
          </a:p>
          <a:p>
            <a:r>
              <a:t>• تجنب القرارات العاطفية.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البدء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حدّد هدفك المالي.</a:t>
            </a:r>
          </a:p>
          <a:p>
            <a:r>
              <a:t>2. كوّن صندوق طوارئ.</a:t>
            </a:r>
          </a:p>
          <a:p>
            <a:r>
              <a:t>3. ابدأ بمبالغ بسيطة.</a:t>
            </a:r>
          </a:p>
          <a:p>
            <a:r>
              <a:t>4. اختر منصة استثمار موثوقة.</a:t>
            </a:r>
          </a:p>
          <a:p>
            <a:r>
              <a:t>5. راقب استثماراتك بوعي.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شائعة يجب تجنبها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بدون معرفة.</a:t>
            </a:r>
          </a:p>
          <a:p>
            <a:r>
              <a:t>• وضع الأموال كلها في مشروع واحد.</a:t>
            </a:r>
          </a:p>
          <a:p>
            <a:r>
              <a:t>• التسرّع في البيع والشراء.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