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118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2619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029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305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0402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18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4242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358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07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367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389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008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8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عنوان المشروع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عنوان</a:t>
            </a:r>
            <a:r>
              <a:rPr dirty="0"/>
              <a:t> </a:t>
            </a:r>
            <a:r>
              <a:rPr dirty="0" err="1"/>
              <a:t>المشروع</a:t>
            </a:r>
            <a:r>
              <a:rPr dirty="0"/>
              <a:t>:</a:t>
            </a:r>
          </a:p>
          <a:p>
            <a:r>
              <a:rPr dirty="0" err="1"/>
              <a:t>إعلام</a:t>
            </a:r>
            <a:r>
              <a:rPr dirty="0"/>
              <a:t> </a:t>
            </a:r>
            <a:r>
              <a:rPr dirty="0" err="1"/>
              <a:t>الصحابة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ثرى</a:t>
            </a:r>
            <a:r>
              <a:rPr dirty="0"/>
              <a:t> </a:t>
            </a:r>
            <a:r>
              <a:rPr dirty="0" err="1"/>
              <a:t>ال</a:t>
            </a:r>
            <a:r>
              <a:rPr lang="ar-JO" dirty="0"/>
              <a:t>أردن</a:t>
            </a:r>
            <a:r>
              <a:rPr lang="en-US" dirty="0"/>
              <a:t>: </a:t>
            </a:r>
            <a:r>
              <a:rPr lang="ar-JO" dirty="0"/>
              <a:t>دراسة</a:t>
            </a:r>
            <a:r>
              <a:rPr lang="en-US" dirty="0"/>
              <a:t> </a:t>
            </a:r>
            <a:r>
              <a:rPr lang="ar-JO" dirty="0"/>
              <a:t>تاريخية</a:t>
            </a:r>
            <a:r>
              <a:rPr lang="en-US" dirty="0"/>
              <a:t> </a:t>
            </a:r>
            <a:r>
              <a:rPr lang="ar-JO" dirty="0"/>
              <a:t>تحليلية</a:t>
            </a:r>
          </a:p>
          <a:p>
            <a:endParaRPr lang="en-US" dirty="0"/>
          </a:p>
          <a:p>
            <a:r>
              <a:rPr lang="ar-JO" dirty="0"/>
              <a:t>الطالب</a:t>
            </a:r>
            <a:r>
              <a:rPr lang="en-US" dirty="0"/>
              <a:t>:</a:t>
            </a:r>
            <a:r>
              <a:rPr lang="ar-JO" dirty="0"/>
              <a:t> يوسف فريج</a:t>
            </a:r>
          </a:p>
          <a:p>
            <a:r>
              <a:rPr dirty="0" err="1"/>
              <a:t>المشرف</a:t>
            </a:r>
            <a:r>
              <a:rPr lang="en-US" dirty="0"/>
              <a:t>: </a:t>
            </a:r>
            <a:r>
              <a:rPr lang="ar-JO" dirty="0"/>
              <a:t>احمد الطويل</a:t>
            </a:r>
            <a:endParaRPr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الأردن كان مسرحًا مهمًا لنشاطات الصحابة بعد الفتوحات الإسلامية.</a:t>
            </a:r>
          </a:p>
          <a:p>
            <a:r>
              <a:t>الدراسة تسلط الضوء على أهمية توثيق هذه الحقبة التاريخية.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مقدمة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الأردن كان جزءًا من الجزيرة العربية ومر بعهده الصحابة خلال الفتوحات الإسلامية.</a:t>
            </a:r>
          </a:p>
          <a:p>
            <a:endParaRPr/>
          </a:p>
          <a:p>
            <a:r>
              <a:t>الصحابة ساهموا في نشر الإسلام وتثبيت دعائمه في المناطق الأردنية.</a:t>
            </a:r>
          </a:p>
          <a:p>
            <a:endParaRPr/>
          </a:p>
          <a:p>
            <a:r>
              <a:t>الهدف من الدراسة: توثيق أثرهم ومواقعهم التاريخية في الأردن.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البحث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إبراز دور الصحابة في نشر الإسلام في الأردن.</a:t>
            </a:r>
          </a:p>
          <a:p>
            <a:r>
              <a:t>توثيق المواقع التاريخية المرتبطة بالصحابة.</a:t>
            </a:r>
          </a:p>
          <a:p>
            <a:r>
              <a:t>تقديم مادة علمية لدعم الدراسات الإسلامية والتاريخية.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البحث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التعرف على أهم الصحابة الذين زاروا أو أقاموا في الأردن.</a:t>
            </a:r>
          </a:p>
          <a:p>
            <a:r>
              <a:t>دراسة تأثيرهم الديني والاجتماعي في المنطقة.</a:t>
            </a:r>
          </a:p>
          <a:p>
            <a:r>
              <a:t>توثيق المواقع التاريخية المتعلقة بهم.</a:t>
            </a:r>
          </a:p>
          <a:p>
            <a:r>
              <a:t>تحليل المصادر التاريخية والشرعية التي تتناول هذا الموضوع.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منهجية البحث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المصادر: كتب التاريخ الإسلامي، السيرة النبوية، كتب الجغرافيا التاريخية.</a:t>
            </a:r>
          </a:p>
          <a:p>
            <a:r>
              <a:t>الأسلوب: دراسة وثائقية تحليلية.</a:t>
            </a:r>
          </a:p>
          <a:p>
            <a:r>
              <a:t>الأدوات: الخرائط التاريخية، المراجع العلمية، مقارنة الروايات.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أبرز الصحابة في الأردن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خالد بن الوليد رضي الله عنه: شارك في معارك شمال الأردن بعد فتح الشام.</a:t>
            </a:r>
          </a:p>
          <a:p>
            <a:r>
              <a:t>أبو عبيدة بن الجراح رضي الله عنه: له دور في تثبيت الحكم الإسلامي في المناطق الأردنية.</a:t>
            </a:r>
          </a:p>
          <a:p>
            <a:r>
              <a:t>سعد بن أبي وقاص رضي الله عنه: ساهم في نشر الإسلام في مناطق الشمال الأردني.</a:t>
            </a:r>
          </a:p>
          <a:p>
            <a:r>
              <a:t>(يمكن إضافة صور للمعارك أو المواقع التاريخية على الخارطة)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المواقع التاريخية المرتبطة بالصحابة في الأردن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معركة مؤتة: قرب الكرك.</a:t>
            </a:r>
          </a:p>
          <a:p>
            <a:r>
              <a:t>مدينة عمان القديمة: زيارات الصحابة بعد الفتوحات.</a:t>
            </a:r>
          </a:p>
          <a:p>
            <a:r>
              <a:t>جرش وفحل: نشاطات الدعوة وتثبيت الإسلام.</a:t>
            </a:r>
          </a:p>
          <a:p>
            <a:r>
              <a:t>(يمكن إضافة خرائط وصور للمواقع)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نتائج البحث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الصحابة كان لهم أثر ديني واجتماعي كبير في الأردن.</a:t>
            </a:r>
          </a:p>
          <a:p>
            <a:r>
              <a:t>المناطق الأردنية شهدت زيارات ومشاركة مباشرة من الصحابة في نشر الإسلام.</a:t>
            </a:r>
          </a:p>
          <a:p>
            <a:r>
              <a:t>المواقع التاريخية تعد مرجعًا هامًا لدراسة الفتح الإسلامي في الأردن.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التوصيات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المحافظة على المواقع التاريخية المرتبطة بالصحابة.</a:t>
            </a:r>
          </a:p>
          <a:p>
            <a:r>
              <a:t>تشجيع الدراسات الميدانية والبحثية في الأردن عن الصحابة.</a:t>
            </a:r>
          </a:p>
          <a:p>
            <a:r>
              <a:t>إدراج هذه المعلومات في المناهج التعليمية لتعزيز الوعي التاريخي.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</TotalTime>
  <Words>336</Words>
  <Application>Microsoft Office PowerPoint</Application>
  <PresentationFormat>On-screen Show (4:3)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عنوان المشروع</vt:lpstr>
      <vt:lpstr>مقدمة</vt:lpstr>
      <vt:lpstr>أهمية البحث</vt:lpstr>
      <vt:lpstr>أهداف البحث</vt:lpstr>
      <vt:lpstr>منهجية البحث</vt:lpstr>
      <vt:lpstr>أبرز الصحابة في الأردن</vt:lpstr>
      <vt:lpstr>المواقع التاريخية المرتبطة بالصحابة في الأردن</vt:lpstr>
      <vt:lpstr>نتائج البحث</vt:lpstr>
      <vt:lpstr>التوصيات</vt:lpstr>
      <vt:lpstr>الخاتمة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yousef fraij</cp:lastModifiedBy>
  <cp:revision>2</cp:revision>
  <dcterms:created xsi:type="dcterms:W3CDTF">2013-01-27T09:14:16Z</dcterms:created>
  <dcterms:modified xsi:type="dcterms:W3CDTF">2025-11-23T19:45:01Z</dcterms:modified>
  <cp:category/>
</cp:coreProperties>
</file>