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9" d="100"/>
          <a:sy n="119" d="100"/>
        </p:scale>
        <p:origin x="21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C0E1F-45B0-4A76-AC93-6087EDB83A5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C14A7C-8038-4FA6-B5CF-33EFE980B9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FE0A18-1EBB-449F-BCF9-CF70628AECC6}"/>
              </a:ext>
            </a:extLst>
          </p:cNvPr>
          <p:cNvSpPr>
            <a:spLocks noGrp="1"/>
          </p:cNvSpPr>
          <p:nvPr>
            <p:ph type="dt" sz="half" idx="10"/>
          </p:nvPr>
        </p:nvSpPr>
        <p:spPr/>
        <p:txBody>
          <a:bodyPr/>
          <a:lstStyle/>
          <a:p>
            <a:fld id="{A4DD6C3D-73ED-48D4-B69C-ED309101654A}" type="datetimeFigureOut">
              <a:rPr lang="en-US" smtClean="0"/>
              <a:t>11/23/2025</a:t>
            </a:fld>
            <a:endParaRPr lang="en-US"/>
          </a:p>
        </p:txBody>
      </p:sp>
      <p:sp>
        <p:nvSpPr>
          <p:cNvPr id="5" name="Footer Placeholder 4">
            <a:extLst>
              <a:ext uri="{FF2B5EF4-FFF2-40B4-BE49-F238E27FC236}">
                <a16:creationId xmlns:a16="http://schemas.microsoft.com/office/drawing/2014/main" id="{4AFA6F24-6C54-426D-86A3-282D231C97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E8855E-7309-4BE5-A3B7-C5DE7006294C}"/>
              </a:ext>
            </a:extLst>
          </p:cNvPr>
          <p:cNvSpPr>
            <a:spLocks noGrp="1"/>
          </p:cNvSpPr>
          <p:nvPr>
            <p:ph type="sldNum" sz="quarter" idx="12"/>
          </p:nvPr>
        </p:nvSpPr>
        <p:spPr/>
        <p:txBody>
          <a:bodyPr/>
          <a:lstStyle/>
          <a:p>
            <a:fld id="{17A8286C-4100-44AB-A793-D7F58DE3ED4A}" type="slidenum">
              <a:rPr lang="en-US" smtClean="0"/>
              <a:t>‹#›</a:t>
            </a:fld>
            <a:endParaRPr lang="en-US"/>
          </a:p>
        </p:txBody>
      </p:sp>
    </p:spTree>
    <p:extLst>
      <p:ext uri="{BB962C8B-B14F-4D97-AF65-F5344CB8AC3E}">
        <p14:creationId xmlns:p14="http://schemas.microsoft.com/office/powerpoint/2010/main" val="3696025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B5F5E-9211-4E8E-9D28-6A12466B43B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A648270-D695-4F83-882F-3B8168BE163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65BD89-BCA7-460B-8C3F-DF452D17C2ED}"/>
              </a:ext>
            </a:extLst>
          </p:cNvPr>
          <p:cNvSpPr>
            <a:spLocks noGrp="1"/>
          </p:cNvSpPr>
          <p:nvPr>
            <p:ph type="dt" sz="half" idx="10"/>
          </p:nvPr>
        </p:nvSpPr>
        <p:spPr/>
        <p:txBody>
          <a:bodyPr/>
          <a:lstStyle/>
          <a:p>
            <a:fld id="{A4DD6C3D-73ED-48D4-B69C-ED309101654A}" type="datetimeFigureOut">
              <a:rPr lang="en-US" smtClean="0"/>
              <a:t>11/23/2025</a:t>
            </a:fld>
            <a:endParaRPr lang="en-US"/>
          </a:p>
        </p:txBody>
      </p:sp>
      <p:sp>
        <p:nvSpPr>
          <p:cNvPr id="5" name="Footer Placeholder 4">
            <a:extLst>
              <a:ext uri="{FF2B5EF4-FFF2-40B4-BE49-F238E27FC236}">
                <a16:creationId xmlns:a16="http://schemas.microsoft.com/office/drawing/2014/main" id="{41AB99C8-9367-4696-B647-136748C903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6B2637-AB61-49FE-A78F-F2DC5188BF0B}"/>
              </a:ext>
            </a:extLst>
          </p:cNvPr>
          <p:cNvSpPr>
            <a:spLocks noGrp="1"/>
          </p:cNvSpPr>
          <p:nvPr>
            <p:ph type="sldNum" sz="quarter" idx="12"/>
          </p:nvPr>
        </p:nvSpPr>
        <p:spPr/>
        <p:txBody>
          <a:bodyPr/>
          <a:lstStyle/>
          <a:p>
            <a:fld id="{17A8286C-4100-44AB-A793-D7F58DE3ED4A}" type="slidenum">
              <a:rPr lang="en-US" smtClean="0"/>
              <a:t>‹#›</a:t>
            </a:fld>
            <a:endParaRPr lang="en-US"/>
          </a:p>
        </p:txBody>
      </p:sp>
    </p:spTree>
    <p:extLst>
      <p:ext uri="{BB962C8B-B14F-4D97-AF65-F5344CB8AC3E}">
        <p14:creationId xmlns:p14="http://schemas.microsoft.com/office/powerpoint/2010/main" val="691633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8C068E-3389-4FFE-9A68-81EACAC75DC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090AF3-E6B1-45D0-9320-E7D62CBF29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FE0E3E-B55E-4E41-928F-A77AD927D067}"/>
              </a:ext>
            </a:extLst>
          </p:cNvPr>
          <p:cNvSpPr>
            <a:spLocks noGrp="1"/>
          </p:cNvSpPr>
          <p:nvPr>
            <p:ph type="dt" sz="half" idx="10"/>
          </p:nvPr>
        </p:nvSpPr>
        <p:spPr/>
        <p:txBody>
          <a:bodyPr/>
          <a:lstStyle/>
          <a:p>
            <a:fld id="{A4DD6C3D-73ED-48D4-B69C-ED309101654A}" type="datetimeFigureOut">
              <a:rPr lang="en-US" smtClean="0"/>
              <a:t>11/23/2025</a:t>
            </a:fld>
            <a:endParaRPr lang="en-US"/>
          </a:p>
        </p:txBody>
      </p:sp>
      <p:sp>
        <p:nvSpPr>
          <p:cNvPr id="5" name="Footer Placeholder 4">
            <a:extLst>
              <a:ext uri="{FF2B5EF4-FFF2-40B4-BE49-F238E27FC236}">
                <a16:creationId xmlns:a16="http://schemas.microsoft.com/office/drawing/2014/main" id="{6D511A0C-241C-4560-B539-7F8141F3CB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3AB6EC-7078-4DB3-9AD5-EDC090D2E389}"/>
              </a:ext>
            </a:extLst>
          </p:cNvPr>
          <p:cNvSpPr>
            <a:spLocks noGrp="1"/>
          </p:cNvSpPr>
          <p:nvPr>
            <p:ph type="sldNum" sz="quarter" idx="12"/>
          </p:nvPr>
        </p:nvSpPr>
        <p:spPr/>
        <p:txBody>
          <a:bodyPr/>
          <a:lstStyle/>
          <a:p>
            <a:fld id="{17A8286C-4100-44AB-A793-D7F58DE3ED4A}" type="slidenum">
              <a:rPr lang="en-US" smtClean="0"/>
              <a:t>‹#›</a:t>
            </a:fld>
            <a:endParaRPr lang="en-US"/>
          </a:p>
        </p:txBody>
      </p:sp>
    </p:spTree>
    <p:extLst>
      <p:ext uri="{BB962C8B-B14F-4D97-AF65-F5344CB8AC3E}">
        <p14:creationId xmlns:p14="http://schemas.microsoft.com/office/powerpoint/2010/main" val="2753403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5F361-5B8D-41A9-8A3C-D864CD29CF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9A114F-EF4F-4A4D-BCE4-DC44DB7BE8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EE2010-62A3-49D7-A4F2-EC41E6AB3E55}"/>
              </a:ext>
            </a:extLst>
          </p:cNvPr>
          <p:cNvSpPr>
            <a:spLocks noGrp="1"/>
          </p:cNvSpPr>
          <p:nvPr>
            <p:ph type="dt" sz="half" idx="10"/>
          </p:nvPr>
        </p:nvSpPr>
        <p:spPr/>
        <p:txBody>
          <a:bodyPr/>
          <a:lstStyle/>
          <a:p>
            <a:fld id="{A4DD6C3D-73ED-48D4-B69C-ED309101654A}" type="datetimeFigureOut">
              <a:rPr lang="en-US" smtClean="0"/>
              <a:t>11/23/2025</a:t>
            </a:fld>
            <a:endParaRPr lang="en-US"/>
          </a:p>
        </p:txBody>
      </p:sp>
      <p:sp>
        <p:nvSpPr>
          <p:cNvPr id="5" name="Footer Placeholder 4">
            <a:extLst>
              <a:ext uri="{FF2B5EF4-FFF2-40B4-BE49-F238E27FC236}">
                <a16:creationId xmlns:a16="http://schemas.microsoft.com/office/drawing/2014/main" id="{F17B39E7-9A04-4713-A31E-C62273A3E3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CC27DF-F4D4-40A0-A992-E0BDB697E37A}"/>
              </a:ext>
            </a:extLst>
          </p:cNvPr>
          <p:cNvSpPr>
            <a:spLocks noGrp="1"/>
          </p:cNvSpPr>
          <p:nvPr>
            <p:ph type="sldNum" sz="quarter" idx="12"/>
          </p:nvPr>
        </p:nvSpPr>
        <p:spPr/>
        <p:txBody>
          <a:bodyPr/>
          <a:lstStyle/>
          <a:p>
            <a:fld id="{17A8286C-4100-44AB-A793-D7F58DE3ED4A}" type="slidenum">
              <a:rPr lang="en-US" smtClean="0"/>
              <a:t>‹#›</a:t>
            </a:fld>
            <a:endParaRPr lang="en-US"/>
          </a:p>
        </p:txBody>
      </p:sp>
    </p:spTree>
    <p:extLst>
      <p:ext uri="{BB962C8B-B14F-4D97-AF65-F5344CB8AC3E}">
        <p14:creationId xmlns:p14="http://schemas.microsoft.com/office/powerpoint/2010/main" val="1407600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ACCD1-BC69-4C84-8060-42B2045754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F348E12-5D0C-4D2A-9843-267A01C132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0136B6A-9B33-4C8F-99CB-898F3F5C422F}"/>
              </a:ext>
            </a:extLst>
          </p:cNvPr>
          <p:cNvSpPr>
            <a:spLocks noGrp="1"/>
          </p:cNvSpPr>
          <p:nvPr>
            <p:ph type="dt" sz="half" idx="10"/>
          </p:nvPr>
        </p:nvSpPr>
        <p:spPr/>
        <p:txBody>
          <a:bodyPr/>
          <a:lstStyle/>
          <a:p>
            <a:fld id="{A4DD6C3D-73ED-48D4-B69C-ED309101654A}" type="datetimeFigureOut">
              <a:rPr lang="en-US" smtClean="0"/>
              <a:t>11/23/2025</a:t>
            </a:fld>
            <a:endParaRPr lang="en-US"/>
          </a:p>
        </p:txBody>
      </p:sp>
      <p:sp>
        <p:nvSpPr>
          <p:cNvPr id="5" name="Footer Placeholder 4">
            <a:extLst>
              <a:ext uri="{FF2B5EF4-FFF2-40B4-BE49-F238E27FC236}">
                <a16:creationId xmlns:a16="http://schemas.microsoft.com/office/drawing/2014/main" id="{B7AC6850-D060-4CD7-92A2-3D36F062A2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54903A-4B0F-478D-BF3E-B879D350EA60}"/>
              </a:ext>
            </a:extLst>
          </p:cNvPr>
          <p:cNvSpPr>
            <a:spLocks noGrp="1"/>
          </p:cNvSpPr>
          <p:nvPr>
            <p:ph type="sldNum" sz="quarter" idx="12"/>
          </p:nvPr>
        </p:nvSpPr>
        <p:spPr/>
        <p:txBody>
          <a:bodyPr/>
          <a:lstStyle/>
          <a:p>
            <a:fld id="{17A8286C-4100-44AB-A793-D7F58DE3ED4A}" type="slidenum">
              <a:rPr lang="en-US" smtClean="0"/>
              <a:t>‹#›</a:t>
            </a:fld>
            <a:endParaRPr lang="en-US"/>
          </a:p>
        </p:txBody>
      </p:sp>
    </p:spTree>
    <p:extLst>
      <p:ext uri="{BB962C8B-B14F-4D97-AF65-F5344CB8AC3E}">
        <p14:creationId xmlns:p14="http://schemas.microsoft.com/office/powerpoint/2010/main" val="1070149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BCA58-823E-406D-B351-947D73CFA5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266B5C-8A1F-4C0D-9025-D1110763E5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591B590-1298-4554-A08E-FE719A622E3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F334D36-2026-4F63-84E0-C037F1BA612E}"/>
              </a:ext>
            </a:extLst>
          </p:cNvPr>
          <p:cNvSpPr>
            <a:spLocks noGrp="1"/>
          </p:cNvSpPr>
          <p:nvPr>
            <p:ph type="dt" sz="half" idx="10"/>
          </p:nvPr>
        </p:nvSpPr>
        <p:spPr/>
        <p:txBody>
          <a:bodyPr/>
          <a:lstStyle/>
          <a:p>
            <a:fld id="{A4DD6C3D-73ED-48D4-B69C-ED309101654A}" type="datetimeFigureOut">
              <a:rPr lang="en-US" smtClean="0"/>
              <a:t>11/23/2025</a:t>
            </a:fld>
            <a:endParaRPr lang="en-US"/>
          </a:p>
        </p:txBody>
      </p:sp>
      <p:sp>
        <p:nvSpPr>
          <p:cNvPr id="6" name="Footer Placeholder 5">
            <a:extLst>
              <a:ext uri="{FF2B5EF4-FFF2-40B4-BE49-F238E27FC236}">
                <a16:creationId xmlns:a16="http://schemas.microsoft.com/office/drawing/2014/main" id="{0AD33E9E-3838-4AE7-8A65-98BBD86DE8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CA7F39-5163-49D7-87CE-7F25357049D4}"/>
              </a:ext>
            </a:extLst>
          </p:cNvPr>
          <p:cNvSpPr>
            <a:spLocks noGrp="1"/>
          </p:cNvSpPr>
          <p:nvPr>
            <p:ph type="sldNum" sz="quarter" idx="12"/>
          </p:nvPr>
        </p:nvSpPr>
        <p:spPr/>
        <p:txBody>
          <a:bodyPr/>
          <a:lstStyle/>
          <a:p>
            <a:fld id="{17A8286C-4100-44AB-A793-D7F58DE3ED4A}" type="slidenum">
              <a:rPr lang="en-US" smtClean="0"/>
              <a:t>‹#›</a:t>
            </a:fld>
            <a:endParaRPr lang="en-US"/>
          </a:p>
        </p:txBody>
      </p:sp>
    </p:spTree>
    <p:extLst>
      <p:ext uri="{BB962C8B-B14F-4D97-AF65-F5344CB8AC3E}">
        <p14:creationId xmlns:p14="http://schemas.microsoft.com/office/powerpoint/2010/main" val="2934185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F971C-C899-448E-B330-D487E5990A4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87A303F-AB78-4B1D-A53F-34C9D2CB47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F85C21F-6815-467C-A4C5-78BDA936149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4259CF1-F626-4837-BE82-316F0AC197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989F28-5CF8-4B13-8068-43383AD6FC8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20FDB0F-380E-45C3-86C8-EEE7768132AA}"/>
              </a:ext>
            </a:extLst>
          </p:cNvPr>
          <p:cNvSpPr>
            <a:spLocks noGrp="1"/>
          </p:cNvSpPr>
          <p:nvPr>
            <p:ph type="dt" sz="half" idx="10"/>
          </p:nvPr>
        </p:nvSpPr>
        <p:spPr/>
        <p:txBody>
          <a:bodyPr/>
          <a:lstStyle/>
          <a:p>
            <a:fld id="{A4DD6C3D-73ED-48D4-B69C-ED309101654A}" type="datetimeFigureOut">
              <a:rPr lang="en-US" smtClean="0"/>
              <a:t>11/23/2025</a:t>
            </a:fld>
            <a:endParaRPr lang="en-US"/>
          </a:p>
        </p:txBody>
      </p:sp>
      <p:sp>
        <p:nvSpPr>
          <p:cNvPr id="8" name="Footer Placeholder 7">
            <a:extLst>
              <a:ext uri="{FF2B5EF4-FFF2-40B4-BE49-F238E27FC236}">
                <a16:creationId xmlns:a16="http://schemas.microsoft.com/office/drawing/2014/main" id="{5B81B042-EED5-4C4D-88EC-0A2133DFA1A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F25D09B-7BB3-41F6-B6FF-8A455F5C5540}"/>
              </a:ext>
            </a:extLst>
          </p:cNvPr>
          <p:cNvSpPr>
            <a:spLocks noGrp="1"/>
          </p:cNvSpPr>
          <p:nvPr>
            <p:ph type="sldNum" sz="quarter" idx="12"/>
          </p:nvPr>
        </p:nvSpPr>
        <p:spPr/>
        <p:txBody>
          <a:bodyPr/>
          <a:lstStyle/>
          <a:p>
            <a:fld id="{17A8286C-4100-44AB-A793-D7F58DE3ED4A}" type="slidenum">
              <a:rPr lang="en-US" smtClean="0"/>
              <a:t>‹#›</a:t>
            </a:fld>
            <a:endParaRPr lang="en-US"/>
          </a:p>
        </p:txBody>
      </p:sp>
    </p:spTree>
    <p:extLst>
      <p:ext uri="{BB962C8B-B14F-4D97-AF65-F5344CB8AC3E}">
        <p14:creationId xmlns:p14="http://schemas.microsoft.com/office/powerpoint/2010/main" val="2427852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95ED9-734F-4C78-A6D2-3227A14B2BE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9FC26E-3F17-4597-8BAF-6A984E1ED123}"/>
              </a:ext>
            </a:extLst>
          </p:cNvPr>
          <p:cNvSpPr>
            <a:spLocks noGrp="1"/>
          </p:cNvSpPr>
          <p:nvPr>
            <p:ph type="dt" sz="half" idx="10"/>
          </p:nvPr>
        </p:nvSpPr>
        <p:spPr/>
        <p:txBody>
          <a:bodyPr/>
          <a:lstStyle/>
          <a:p>
            <a:fld id="{A4DD6C3D-73ED-48D4-B69C-ED309101654A}" type="datetimeFigureOut">
              <a:rPr lang="en-US" smtClean="0"/>
              <a:t>11/23/2025</a:t>
            </a:fld>
            <a:endParaRPr lang="en-US"/>
          </a:p>
        </p:txBody>
      </p:sp>
      <p:sp>
        <p:nvSpPr>
          <p:cNvPr id="4" name="Footer Placeholder 3">
            <a:extLst>
              <a:ext uri="{FF2B5EF4-FFF2-40B4-BE49-F238E27FC236}">
                <a16:creationId xmlns:a16="http://schemas.microsoft.com/office/drawing/2014/main" id="{6153FB07-28C4-48DC-8420-7E5A8646414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C8AB3B4-2B6C-4D5A-B706-009B323801C8}"/>
              </a:ext>
            </a:extLst>
          </p:cNvPr>
          <p:cNvSpPr>
            <a:spLocks noGrp="1"/>
          </p:cNvSpPr>
          <p:nvPr>
            <p:ph type="sldNum" sz="quarter" idx="12"/>
          </p:nvPr>
        </p:nvSpPr>
        <p:spPr/>
        <p:txBody>
          <a:bodyPr/>
          <a:lstStyle/>
          <a:p>
            <a:fld id="{17A8286C-4100-44AB-A793-D7F58DE3ED4A}" type="slidenum">
              <a:rPr lang="en-US" smtClean="0"/>
              <a:t>‹#›</a:t>
            </a:fld>
            <a:endParaRPr lang="en-US"/>
          </a:p>
        </p:txBody>
      </p:sp>
    </p:spTree>
    <p:extLst>
      <p:ext uri="{BB962C8B-B14F-4D97-AF65-F5344CB8AC3E}">
        <p14:creationId xmlns:p14="http://schemas.microsoft.com/office/powerpoint/2010/main" val="2202162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CE51C45-D551-438F-94FD-207A63DC2C1A}"/>
              </a:ext>
            </a:extLst>
          </p:cNvPr>
          <p:cNvSpPr>
            <a:spLocks noGrp="1"/>
          </p:cNvSpPr>
          <p:nvPr>
            <p:ph type="dt" sz="half" idx="10"/>
          </p:nvPr>
        </p:nvSpPr>
        <p:spPr/>
        <p:txBody>
          <a:bodyPr/>
          <a:lstStyle/>
          <a:p>
            <a:fld id="{A4DD6C3D-73ED-48D4-B69C-ED309101654A}" type="datetimeFigureOut">
              <a:rPr lang="en-US" smtClean="0"/>
              <a:t>11/23/2025</a:t>
            </a:fld>
            <a:endParaRPr lang="en-US"/>
          </a:p>
        </p:txBody>
      </p:sp>
      <p:sp>
        <p:nvSpPr>
          <p:cNvPr id="3" name="Footer Placeholder 2">
            <a:extLst>
              <a:ext uri="{FF2B5EF4-FFF2-40B4-BE49-F238E27FC236}">
                <a16:creationId xmlns:a16="http://schemas.microsoft.com/office/drawing/2014/main" id="{3E34A76C-276A-4206-BFE1-13518322B16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8E7C58A-9870-43F6-A38B-D8F28CB89F06}"/>
              </a:ext>
            </a:extLst>
          </p:cNvPr>
          <p:cNvSpPr>
            <a:spLocks noGrp="1"/>
          </p:cNvSpPr>
          <p:nvPr>
            <p:ph type="sldNum" sz="quarter" idx="12"/>
          </p:nvPr>
        </p:nvSpPr>
        <p:spPr/>
        <p:txBody>
          <a:bodyPr/>
          <a:lstStyle/>
          <a:p>
            <a:fld id="{17A8286C-4100-44AB-A793-D7F58DE3ED4A}" type="slidenum">
              <a:rPr lang="en-US" smtClean="0"/>
              <a:t>‹#›</a:t>
            </a:fld>
            <a:endParaRPr lang="en-US"/>
          </a:p>
        </p:txBody>
      </p:sp>
    </p:spTree>
    <p:extLst>
      <p:ext uri="{BB962C8B-B14F-4D97-AF65-F5344CB8AC3E}">
        <p14:creationId xmlns:p14="http://schemas.microsoft.com/office/powerpoint/2010/main" val="2853450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853BE-F9D7-4BC9-B6D9-EED19AFE91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5AD00A1-00DC-40C6-90B8-4803C00C6B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95A1770-A0AA-4F3E-B9A4-B5A4426718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9DCE94-E319-48E8-ACD8-035C6AA2B720}"/>
              </a:ext>
            </a:extLst>
          </p:cNvPr>
          <p:cNvSpPr>
            <a:spLocks noGrp="1"/>
          </p:cNvSpPr>
          <p:nvPr>
            <p:ph type="dt" sz="half" idx="10"/>
          </p:nvPr>
        </p:nvSpPr>
        <p:spPr/>
        <p:txBody>
          <a:bodyPr/>
          <a:lstStyle/>
          <a:p>
            <a:fld id="{A4DD6C3D-73ED-48D4-B69C-ED309101654A}" type="datetimeFigureOut">
              <a:rPr lang="en-US" smtClean="0"/>
              <a:t>11/23/2025</a:t>
            </a:fld>
            <a:endParaRPr lang="en-US"/>
          </a:p>
        </p:txBody>
      </p:sp>
      <p:sp>
        <p:nvSpPr>
          <p:cNvPr id="6" name="Footer Placeholder 5">
            <a:extLst>
              <a:ext uri="{FF2B5EF4-FFF2-40B4-BE49-F238E27FC236}">
                <a16:creationId xmlns:a16="http://schemas.microsoft.com/office/drawing/2014/main" id="{28A5C973-AAB5-45C0-A739-1BD367D32F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874A0-D94E-4B81-8077-FB4EC21A8880}"/>
              </a:ext>
            </a:extLst>
          </p:cNvPr>
          <p:cNvSpPr>
            <a:spLocks noGrp="1"/>
          </p:cNvSpPr>
          <p:nvPr>
            <p:ph type="sldNum" sz="quarter" idx="12"/>
          </p:nvPr>
        </p:nvSpPr>
        <p:spPr/>
        <p:txBody>
          <a:bodyPr/>
          <a:lstStyle/>
          <a:p>
            <a:fld id="{17A8286C-4100-44AB-A793-D7F58DE3ED4A}" type="slidenum">
              <a:rPr lang="en-US" smtClean="0"/>
              <a:t>‹#›</a:t>
            </a:fld>
            <a:endParaRPr lang="en-US"/>
          </a:p>
        </p:txBody>
      </p:sp>
    </p:spTree>
    <p:extLst>
      <p:ext uri="{BB962C8B-B14F-4D97-AF65-F5344CB8AC3E}">
        <p14:creationId xmlns:p14="http://schemas.microsoft.com/office/powerpoint/2010/main" val="315403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23E9B-F523-4743-9CD7-17220E8C94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87D8C00-AC41-405F-9592-BADDE81B96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8A1B1A3-47E4-49AD-B02B-7F9E552F9B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D2D653-EF3A-4E44-8C45-7A6D9B4FDBB3}"/>
              </a:ext>
            </a:extLst>
          </p:cNvPr>
          <p:cNvSpPr>
            <a:spLocks noGrp="1"/>
          </p:cNvSpPr>
          <p:nvPr>
            <p:ph type="dt" sz="half" idx="10"/>
          </p:nvPr>
        </p:nvSpPr>
        <p:spPr/>
        <p:txBody>
          <a:bodyPr/>
          <a:lstStyle/>
          <a:p>
            <a:fld id="{A4DD6C3D-73ED-48D4-B69C-ED309101654A}" type="datetimeFigureOut">
              <a:rPr lang="en-US" smtClean="0"/>
              <a:t>11/23/2025</a:t>
            </a:fld>
            <a:endParaRPr lang="en-US"/>
          </a:p>
        </p:txBody>
      </p:sp>
      <p:sp>
        <p:nvSpPr>
          <p:cNvPr id="6" name="Footer Placeholder 5">
            <a:extLst>
              <a:ext uri="{FF2B5EF4-FFF2-40B4-BE49-F238E27FC236}">
                <a16:creationId xmlns:a16="http://schemas.microsoft.com/office/drawing/2014/main" id="{6ED16CBA-AE82-44C7-B4E7-7DE66D5C90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3CC59D-FD34-4A34-992B-AF26EA30655B}"/>
              </a:ext>
            </a:extLst>
          </p:cNvPr>
          <p:cNvSpPr>
            <a:spLocks noGrp="1"/>
          </p:cNvSpPr>
          <p:nvPr>
            <p:ph type="sldNum" sz="quarter" idx="12"/>
          </p:nvPr>
        </p:nvSpPr>
        <p:spPr/>
        <p:txBody>
          <a:bodyPr/>
          <a:lstStyle/>
          <a:p>
            <a:fld id="{17A8286C-4100-44AB-A793-D7F58DE3ED4A}" type="slidenum">
              <a:rPr lang="en-US" smtClean="0"/>
              <a:t>‹#›</a:t>
            </a:fld>
            <a:endParaRPr lang="en-US"/>
          </a:p>
        </p:txBody>
      </p:sp>
    </p:spTree>
    <p:extLst>
      <p:ext uri="{BB962C8B-B14F-4D97-AF65-F5344CB8AC3E}">
        <p14:creationId xmlns:p14="http://schemas.microsoft.com/office/powerpoint/2010/main" val="558337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FD25BA-1F40-4E7D-AA78-C1305A336B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BE27D27-C2FB-4C82-A558-959952F700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F72F43-6061-46C2-9EEA-E2B2141D70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DD6C3D-73ED-48D4-B69C-ED309101654A}" type="datetimeFigureOut">
              <a:rPr lang="en-US" smtClean="0"/>
              <a:t>11/23/2025</a:t>
            </a:fld>
            <a:endParaRPr lang="en-US"/>
          </a:p>
        </p:txBody>
      </p:sp>
      <p:sp>
        <p:nvSpPr>
          <p:cNvPr id="5" name="Footer Placeholder 4">
            <a:extLst>
              <a:ext uri="{FF2B5EF4-FFF2-40B4-BE49-F238E27FC236}">
                <a16:creationId xmlns:a16="http://schemas.microsoft.com/office/drawing/2014/main" id="{96EB5A75-A8AA-47A9-85E1-36EB9195B7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49E260A-98B3-4E2C-A024-69FF8749B5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A8286C-4100-44AB-A793-D7F58DE3ED4A}" type="slidenum">
              <a:rPr lang="en-US" smtClean="0"/>
              <a:t>‹#›</a:t>
            </a:fld>
            <a:endParaRPr lang="en-US"/>
          </a:p>
        </p:txBody>
      </p:sp>
    </p:spTree>
    <p:extLst>
      <p:ext uri="{BB962C8B-B14F-4D97-AF65-F5344CB8AC3E}">
        <p14:creationId xmlns:p14="http://schemas.microsoft.com/office/powerpoint/2010/main" val="30614283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62530-A843-4170-A34A-F6BA0BE08F9A}"/>
              </a:ext>
            </a:extLst>
          </p:cNvPr>
          <p:cNvSpPr>
            <a:spLocks noGrp="1"/>
          </p:cNvSpPr>
          <p:nvPr>
            <p:ph type="ctrTitle"/>
          </p:nvPr>
        </p:nvSpPr>
        <p:spPr>
          <a:xfrm>
            <a:off x="1524000" y="112295"/>
            <a:ext cx="8879305" cy="2162426"/>
          </a:xfrm>
        </p:spPr>
        <p:txBody>
          <a:bodyPr/>
          <a:lstStyle/>
          <a:p>
            <a:r>
              <a:rPr lang="ar-JO" dirty="0"/>
              <a:t>اسس الاستثمار </a:t>
            </a:r>
            <a:endParaRPr lang="en-US" dirty="0"/>
          </a:p>
        </p:txBody>
      </p:sp>
      <p:sp>
        <p:nvSpPr>
          <p:cNvPr id="3" name="Subtitle 2">
            <a:extLst>
              <a:ext uri="{FF2B5EF4-FFF2-40B4-BE49-F238E27FC236}">
                <a16:creationId xmlns:a16="http://schemas.microsoft.com/office/drawing/2014/main" id="{F862DCF3-406A-463B-B94A-FB4C293EEE58}"/>
              </a:ext>
            </a:extLst>
          </p:cNvPr>
          <p:cNvSpPr>
            <a:spLocks noGrp="1"/>
          </p:cNvSpPr>
          <p:nvPr>
            <p:ph type="subTitle" idx="1"/>
          </p:nvPr>
        </p:nvSpPr>
        <p:spPr/>
        <p:txBody>
          <a:bodyPr/>
          <a:lstStyle/>
          <a:p>
            <a:r>
              <a:rPr lang="ar-JO" dirty="0"/>
              <a:t>محمد كامل الليمون </a:t>
            </a:r>
          </a:p>
          <a:p>
            <a:r>
              <a:rPr lang="ar-JO" dirty="0"/>
              <a:t>تاسع د</a:t>
            </a:r>
            <a:endParaRPr lang="en-US" dirty="0"/>
          </a:p>
        </p:txBody>
      </p:sp>
    </p:spTree>
    <p:extLst>
      <p:ext uri="{BB962C8B-B14F-4D97-AF65-F5344CB8AC3E}">
        <p14:creationId xmlns:p14="http://schemas.microsoft.com/office/powerpoint/2010/main" val="724009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1C300-2070-4E87-BBC7-5B5B493D5D57}"/>
              </a:ext>
            </a:extLst>
          </p:cNvPr>
          <p:cNvSpPr>
            <a:spLocks noGrp="1"/>
          </p:cNvSpPr>
          <p:nvPr>
            <p:ph type="title"/>
          </p:nvPr>
        </p:nvSpPr>
        <p:spPr>
          <a:xfrm>
            <a:off x="838200" y="0"/>
            <a:ext cx="10515600" cy="3789780"/>
          </a:xfrm>
        </p:spPr>
        <p:txBody>
          <a:bodyPr>
            <a:normAutofit/>
          </a:bodyPr>
          <a:lstStyle/>
          <a:p>
            <a:r>
              <a:rPr lang="ar-JO" sz="3200" dirty="0"/>
              <a:t>تقوم الاسس الصحيحه للاستثمار على تحديد الهدف المالي بوضوح ,و معرفة المده الزمنية المناسبة لتحقيقه.كما ينبغي تنويع مجالات الاستثمار لتقليل المخاطر ,وعدم وضع جميع الاموال في مجال واحد .و يعد فهم طبيعه الاستثمار المختار شرطاً اساسياً قبل اتخاذ اي خطوه ,إضافةً إلى ضرورة الالتزام بالانضباط المالي وعدم استثمار مبلغ يفوق القدره على تحمل الخساره .واخيراً, يعتمد الاستثمار الناجح على الصبر و المتابعه المستمره لتحقيق نمو مستقر على المد البعيد .  </a:t>
            </a:r>
            <a:endParaRPr lang="en-US" sz="3200" dirty="0"/>
          </a:p>
        </p:txBody>
      </p:sp>
      <p:pic>
        <p:nvPicPr>
          <p:cNvPr id="5" name="Content Placeholder 4">
            <a:extLst>
              <a:ext uri="{FF2B5EF4-FFF2-40B4-BE49-F238E27FC236}">
                <a16:creationId xmlns:a16="http://schemas.microsoft.com/office/drawing/2014/main" id="{F5208C23-CA58-4866-B6B0-A4756CD5DBB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59242" y="3540127"/>
            <a:ext cx="5849931" cy="3317873"/>
          </a:xfrm>
        </p:spPr>
      </p:pic>
    </p:spTree>
    <p:extLst>
      <p:ext uri="{BB962C8B-B14F-4D97-AF65-F5344CB8AC3E}">
        <p14:creationId xmlns:p14="http://schemas.microsoft.com/office/powerpoint/2010/main" val="2688018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06904-01BB-434B-AFD0-EE7FD8EE4A24}"/>
              </a:ext>
            </a:extLst>
          </p:cNvPr>
          <p:cNvSpPr>
            <a:spLocks noGrp="1"/>
          </p:cNvSpPr>
          <p:nvPr>
            <p:ph type="title"/>
          </p:nvPr>
        </p:nvSpPr>
        <p:spPr>
          <a:xfrm>
            <a:off x="838200" y="365126"/>
            <a:ext cx="10515600" cy="3063874"/>
          </a:xfrm>
        </p:spPr>
        <p:txBody>
          <a:bodyPr>
            <a:normAutofit/>
          </a:bodyPr>
          <a:lstStyle/>
          <a:p>
            <a:pPr algn="ctr"/>
            <a:r>
              <a:rPr lang="ar-JO" sz="5400" dirty="0"/>
              <a:t>اهداف الاستثمار </a:t>
            </a:r>
            <a:endParaRPr lang="en-US" sz="5400" dirty="0"/>
          </a:p>
        </p:txBody>
      </p:sp>
      <p:sp>
        <p:nvSpPr>
          <p:cNvPr id="3" name="Content Placeholder 2">
            <a:extLst>
              <a:ext uri="{FF2B5EF4-FFF2-40B4-BE49-F238E27FC236}">
                <a16:creationId xmlns:a16="http://schemas.microsoft.com/office/drawing/2014/main" id="{EE1AD8E9-8F77-440D-846D-01EA7F58B3B8}"/>
              </a:ext>
            </a:extLst>
          </p:cNvPr>
          <p:cNvSpPr>
            <a:spLocks noGrp="1"/>
          </p:cNvSpPr>
          <p:nvPr>
            <p:ph idx="1"/>
          </p:nvPr>
        </p:nvSpPr>
        <p:spPr>
          <a:xfrm>
            <a:off x="838200" y="3713747"/>
            <a:ext cx="10515600" cy="2463216"/>
          </a:xfrm>
        </p:spPr>
        <p:txBody>
          <a:bodyPr/>
          <a:lstStyle/>
          <a:p>
            <a:endParaRPr lang="en-US" dirty="0"/>
          </a:p>
        </p:txBody>
      </p:sp>
    </p:spTree>
    <p:extLst>
      <p:ext uri="{BB962C8B-B14F-4D97-AF65-F5344CB8AC3E}">
        <p14:creationId xmlns:p14="http://schemas.microsoft.com/office/powerpoint/2010/main" val="2554087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6">
            <a:extLst>
              <a:ext uri="{FF2B5EF4-FFF2-40B4-BE49-F238E27FC236}">
                <a16:creationId xmlns:a16="http://schemas.microsoft.com/office/drawing/2014/main" id="{9A1FCC26-185B-4D93-A2FC-4752D3965D10}"/>
              </a:ext>
            </a:extLst>
          </p:cNvPr>
          <p:cNvGraphicFramePr>
            <a:graphicFrameLocks noGrp="1"/>
          </p:cNvGraphicFramePr>
          <p:nvPr>
            <p:ph idx="1"/>
            <p:extLst>
              <p:ext uri="{D42A27DB-BD31-4B8C-83A1-F6EECF244321}">
                <p14:modId xmlns:p14="http://schemas.microsoft.com/office/powerpoint/2010/main" val="4224032137"/>
              </p:ext>
            </p:extLst>
          </p:nvPr>
        </p:nvGraphicFramePr>
        <p:xfrm>
          <a:off x="0" y="0"/>
          <a:ext cx="12191996" cy="6858000"/>
        </p:xfrm>
        <a:graphic>
          <a:graphicData uri="http://schemas.openxmlformats.org/drawingml/2006/table">
            <a:tbl>
              <a:tblPr firstRow="1" bandRow="1">
                <a:tableStyleId>{5C22544A-7EE6-4342-B048-85BDC9FD1C3A}</a:tableStyleId>
              </a:tblPr>
              <a:tblGrid>
                <a:gridCol w="3047999">
                  <a:extLst>
                    <a:ext uri="{9D8B030D-6E8A-4147-A177-3AD203B41FA5}">
                      <a16:colId xmlns:a16="http://schemas.microsoft.com/office/drawing/2014/main" val="173997428"/>
                    </a:ext>
                  </a:extLst>
                </a:gridCol>
                <a:gridCol w="3047999">
                  <a:extLst>
                    <a:ext uri="{9D8B030D-6E8A-4147-A177-3AD203B41FA5}">
                      <a16:colId xmlns:a16="http://schemas.microsoft.com/office/drawing/2014/main" val="3519755343"/>
                    </a:ext>
                  </a:extLst>
                </a:gridCol>
                <a:gridCol w="3047999">
                  <a:extLst>
                    <a:ext uri="{9D8B030D-6E8A-4147-A177-3AD203B41FA5}">
                      <a16:colId xmlns:a16="http://schemas.microsoft.com/office/drawing/2014/main" val="3013939182"/>
                    </a:ext>
                  </a:extLst>
                </a:gridCol>
                <a:gridCol w="3047999">
                  <a:extLst>
                    <a:ext uri="{9D8B030D-6E8A-4147-A177-3AD203B41FA5}">
                      <a16:colId xmlns:a16="http://schemas.microsoft.com/office/drawing/2014/main" val="3356858364"/>
                    </a:ext>
                  </a:extLst>
                </a:gridCol>
              </a:tblGrid>
              <a:tr h="6858000">
                <a:tc>
                  <a:txBody>
                    <a:bodyPr/>
                    <a:lstStyle/>
                    <a:p>
                      <a:r>
                        <a:rPr lang="ar-JO" sz="3200" dirty="0"/>
                        <a:t>تحديد الهدف المالي</a:t>
                      </a:r>
                    </a:p>
                    <a:p>
                      <a:endParaRPr lang="ar-JO" sz="3200" dirty="0"/>
                    </a:p>
                    <a:p>
                      <a:endParaRPr lang="ar-JO" sz="3200" dirty="0"/>
                    </a:p>
                    <a:p>
                      <a:endParaRPr lang="ar-JO" sz="3200" dirty="0"/>
                    </a:p>
                    <a:p>
                      <a:pPr algn="ctr"/>
                      <a:r>
                        <a:rPr lang="ar-JO" sz="3200" dirty="0"/>
                        <a:t>معرفه سبب الاسثمار و المدة الزمنيه المطلوبه لتحقيقه  </a:t>
                      </a:r>
                      <a:endParaRPr lang="en-US" sz="3200" dirty="0"/>
                    </a:p>
                  </a:txBody>
                  <a:tcPr/>
                </a:tc>
                <a:tc>
                  <a:txBody>
                    <a:bodyPr/>
                    <a:lstStyle/>
                    <a:p>
                      <a:r>
                        <a:rPr lang="ar-JO" sz="3200" dirty="0"/>
                        <a:t>تنويع الاستثمارات </a:t>
                      </a:r>
                    </a:p>
                    <a:p>
                      <a:endParaRPr lang="ar-JO" sz="3200" dirty="0"/>
                    </a:p>
                    <a:p>
                      <a:endParaRPr lang="ar-JO" sz="3200" dirty="0"/>
                    </a:p>
                    <a:p>
                      <a:endParaRPr lang="ar-JO" sz="3200" dirty="0"/>
                    </a:p>
                    <a:p>
                      <a:pPr algn="ctr"/>
                      <a:r>
                        <a:rPr lang="ar-JO" sz="3200" dirty="0"/>
                        <a:t>توزيع الاموال على مجالات مختلفه لتقليل المخاطر  </a:t>
                      </a:r>
                      <a:endParaRPr lang="en-US" sz="3200" dirty="0"/>
                    </a:p>
                  </a:txBody>
                  <a:tcPr/>
                </a:tc>
                <a:tc>
                  <a:txBody>
                    <a:bodyPr/>
                    <a:lstStyle/>
                    <a:p>
                      <a:r>
                        <a:rPr lang="ar-JO" sz="3200" dirty="0"/>
                        <a:t>فهم طبيعه الاستثمار</a:t>
                      </a:r>
                    </a:p>
                    <a:p>
                      <a:endParaRPr lang="ar-JO" sz="3200" dirty="0"/>
                    </a:p>
                    <a:p>
                      <a:endParaRPr lang="ar-JO" sz="3200" dirty="0"/>
                    </a:p>
                    <a:p>
                      <a:endParaRPr lang="ar-JO" sz="3200" dirty="0"/>
                    </a:p>
                    <a:p>
                      <a:pPr algn="ctr"/>
                      <a:r>
                        <a:rPr lang="ar-JO" sz="3200" dirty="0"/>
                        <a:t>دراسه الاستثمار المختار جيداً قبل الشروع فيه</a:t>
                      </a:r>
                      <a:endParaRPr lang="en-US" sz="3200" dirty="0"/>
                    </a:p>
                  </a:txBody>
                  <a:tcPr/>
                </a:tc>
                <a:tc>
                  <a:txBody>
                    <a:bodyPr/>
                    <a:lstStyle/>
                    <a:p>
                      <a:r>
                        <a:rPr lang="ar-JO" sz="3600" dirty="0"/>
                        <a:t>الانضباط و الصبر</a:t>
                      </a:r>
                    </a:p>
                    <a:p>
                      <a:endParaRPr lang="ar-JO" sz="3600" dirty="0"/>
                    </a:p>
                    <a:p>
                      <a:endParaRPr lang="ar-JO" sz="3600" dirty="0"/>
                    </a:p>
                    <a:p>
                      <a:endParaRPr lang="ar-JO" sz="3600" dirty="0"/>
                    </a:p>
                    <a:p>
                      <a:pPr algn="ctr"/>
                      <a:r>
                        <a:rPr lang="ar-JO" sz="2800" dirty="0"/>
                        <a:t>الالتزام بالاستراتيجيه وعدم التسرع لتحقيق ارباح سريعه </a:t>
                      </a:r>
                      <a:endParaRPr lang="en-US" sz="2800" dirty="0"/>
                    </a:p>
                  </a:txBody>
                  <a:tcPr/>
                </a:tc>
                <a:extLst>
                  <a:ext uri="{0D108BD9-81ED-4DB2-BD59-A6C34878D82A}">
                    <a16:rowId xmlns:a16="http://schemas.microsoft.com/office/drawing/2014/main" val="199099390"/>
                  </a:ext>
                </a:extLst>
              </a:tr>
            </a:tbl>
          </a:graphicData>
        </a:graphic>
      </p:graphicFrame>
    </p:spTree>
    <p:extLst>
      <p:ext uri="{BB962C8B-B14F-4D97-AF65-F5344CB8AC3E}">
        <p14:creationId xmlns:p14="http://schemas.microsoft.com/office/powerpoint/2010/main" val="33050943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127</Words>
  <Application>Microsoft Office PowerPoint</Application>
  <PresentationFormat>Widescreen</PresentationFormat>
  <Paragraphs>25</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اسس الاستثمار </vt:lpstr>
      <vt:lpstr>تقوم الاسس الصحيحه للاستثمار على تحديد الهدف المالي بوضوح ,و معرفة المده الزمنية المناسبة لتحقيقه.كما ينبغي تنويع مجالات الاستثمار لتقليل المخاطر ,وعدم وضع جميع الاموال في مجال واحد .و يعد فهم طبيعه الاستثمار المختار شرطاً اساسياً قبل اتخاذ اي خطوه ,إضافةً إلى ضرورة الالتزام بالانضباط المالي وعدم استثمار مبلغ يفوق القدره على تحمل الخساره .واخيراً, يعتمد الاستثمار الناجح على الصبر و المتابعه المستمره لتحقيق نمو مستقر على المد البعيد .  </vt:lpstr>
      <vt:lpstr>اهداف الاستثمار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اسس الاستثمار </dc:title>
  <dc:creator>Saif Hamaideh</dc:creator>
  <cp:lastModifiedBy>Saif Hamaideh</cp:lastModifiedBy>
  <cp:revision>1</cp:revision>
  <dcterms:created xsi:type="dcterms:W3CDTF">2025-11-23T19:46:45Z</dcterms:created>
  <dcterms:modified xsi:type="dcterms:W3CDTF">2025-11-23T19:49:23Z</dcterms:modified>
</cp:coreProperties>
</file>