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51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372EF41-352F-41E5-B4D5-93F151A0AF1C}"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94D8DC-6941-4F56-9A2E-D6C0B73B44E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17295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372EF41-352F-41E5-B4D5-93F151A0AF1C}"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94D8DC-6941-4F56-9A2E-D6C0B73B44ED}" type="slidenum">
              <a:rPr lang="en-US" smtClean="0"/>
              <a:t>‹#›</a:t>
            </a:fld>
            <a:endParaRPr lang="en-US"/>
          </a:p>
        </p:txBody>
      </p:sp>
    </p:spTree>
    <p:extLst>
      <p:ext uri="{BB962C8B-B14F-4D97-AF65-F5344CB8AC3E}">
        <p14:creationId xmlns:p14="http://schemas.microsoft.com/office/powerpoint/2010/main" val="2509849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372EF41-352F-41E5-B4D5-93F151A0AF1C}"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94D8DC-6941-4F56-9A2E-D6C0B73B44ED}" type="slidenum">
              <a:rPr lang="en-US" smtClean="0"/>
              <a:t>‹#›</a:t>
            </a:fld>
            <a:endParaRPr lang="en-US"/>
          </a:p>
        </p:txBody>
      </p:sp>
    </p:spTree>
    <p:extLst>
      <p:ext uri="{BB962C8B-B14F-4D97-AF65-F5344CB8AC3E}">
        <p14:creationId xmlns:p14="http://schemas.microsoft.com/office/powerpoint/2010/main" val="3450949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372EF41-352F-41E5-B4D5-93F151A0AF1C}"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94D8DC-6941-4F56-9A2E-D6C0B73B44ED}" type="slidenum">
              <a:rPr lang="en-US" smtClean="0"/>
              <a:t>‹#›</a:t>
            </a:fld>
            <a:endParaRPr lang="en-US"/>
          </a:p>
        </p:txBody>
      </p:sp>
    </p:spTree>
    <p:extLst>
      <p:ext uri="{BB962C8B-B14F-4D97-AF65-F5344CB8AC3E}">
        <p14:creationId xmlns:p14="http://schemas.microsoft.com/office/powerpoint/2010/main" val="3543205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72EF41-352F-41E5-B4D5-93F151A0AF1C}"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94D8DC-6941-4F56-9A2E-D6C0B73B44E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11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372EF41-352F-41E5-B4D5-93F151A0AF1C}" type="datetimeFigureOut">
              <a:rPr lang="en-US" smtClean="0"/>
              <a:t>11/24/2025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94D8DC-6941-4F56-9A2E-D6C0B73B44ED}" type="slidenum">
              <a:rPr lang="en-US" smtClean="0"/>
              <a:t>‹#›</a:t>
            </a:fld>
            <a:endParaRPr lang="en-US"/>
          </a:p>
        </p:txBody>
      </p:sp>
    </p:spTree>
    <p:extLst>
      <p:ext uri="{BB962C8B-B14F-4D97-AF65-F5344CB8AC3E}">
        <p14:creationId xmlns:p14="http://schemas.microsoft.com/office/powerpoint/2010/main" val="734020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372EF41-352F-41E5-B4D5-93F151A0AF1C}" type="datetimeFigureOut">
              <a:rPr lang="en-US" smtClean="0"/>
              <a:t>11/24/2025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94D8DC-6941-4F56-9A2E-D6C0B73B44ED}" type="slidenum">
              <a:rPr lang="en-US" smtClean="0"/>
              <a:t>‹#›</a:t>
            </a:fld>
            <a:endParaRPr lang="en-US"/>
          </a:p>
        </p:txBody>
      </p:sp>
    </p:spTree>
    <p:extLst>
      <p:ext uri="{BB962C8B-B14F-4D97-AF65-F5344CB8AC3E}">
        <p14:creationId xmlns:p14="http://schemas.microsoft.com/office/powerpoint/2010/main" val="2721707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372EF41-352F-41E5-B4D5-93F151A0AF1C}" type="datetimeFigureOut">
              <a:rPr lang="en-US" smtClean="0"/>
              <a:t>11/24/2025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94D8DC-6941-4F56-9A2E-D6C0B73B44ED}" type="slidenum">
              <a:rPr lang="en-US" smtClean="0"/>
              <a:t>‹#›</a:t>
            </a:fld>
            <a:endParaRPr lang="en-US"/>
          </a:p>
        </p:txBody>
      </p:sp>
    </p:spTree>
    <p:extLst>
      <p:ext uri="{BB962C8B-B14F-4D97-AF65-F5344CB8AC3E}">
        <p14:creationId xmlns:p14="http://schemas.microsoft.com/office/powerpoint/2010/main" val="4015524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372EF41-352F-41E5-B4D5-93F151A0AF1C}" type="datetimeFigureOut">
              <a:rPr lang="en-US" smtClean="0"/>
              <a:t>11/24/2025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4394D8DC-6941-4F56-9A2E-D6C0B73B44ED}" type="slidenum">
              <a:rPr lang="en-US" smtClean="0"/>
              <a:t>‹#›</a:t>
            </a:fld>
            <a:endParaRPr lang="en-US"/>
          </a:p>
        </p:txBody>
      </p:sp>
    </p:spTree>
    <p:extLst>
      <p:ext uri="{BB962C8B-B14F-4D97-AF65-F5344CB8AC3E}">
        <p14:creationId xmlns:p14="http://schemas.microsoft.com/office/powerpoint/2010/main" val="2796469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372EF41-352F-41E5-B4D5-93F151A0AF1C}" type="datetimeFigureOut">
              <a:rPr lang="en-US" smtClean="0"/>
              <a:t>11/24/2025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394D8DC-6941-4F56-9A2E-D6C0B73B44ED}" type="slidenum">
              <a:rPr lang="en-US" smtClean="0"/>
              <a:t>‹#›</a:t>
            </a:fld>
            <a:endParaRPr lang="en-US"/>
          </a:p>
        </p:txBody>
      </p:sp>
    </p:spTree>
    <p:extLst>
      <p:ext uri="{BB962C8B-B14F-4D97-AF65-F5344CB8AC3E}">
        <p14:creationId xmlns:p14="http://schemas.microsoft.com/office/powerpoint/2010/main" val="2600323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72EF41-352F-41E5-B4D5-93F151A0AF1C}" type="datetimeFigureOut">
              <a:rPr lang="en-US" smtClean="0"/>
              <a:t>11/24/2025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94D8DC-6941-4F56-9A2E-D6C0B73B44ED}" type="slidenum">
              <a:rPr lang="en-US" smtClean="0"/>
              <a:t>‹#›</a:t>
            </a:fld>
            <a:endParaRPr lang="en-US"/>
          </a:p>
        </p:txBody>
      </p:sp>
    </p:spTree>
    <p:extLst>
      <p:ext uri="{BB962C8B-B14F-4D97-AF65-F5344CB8AC3E}">
        <p14:creationId xmlns:p14="http://schemas.microsoft.com/office/powerpoint/2010/main" val="34708715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372EF41-352F-41E5-B4D5-93F151A0AF1C}" type="datetimeFigureOut">
              <a:rPr lang="en-US" smtClean="0"/>
              <a:t>11/24/2025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394D8DC-6941-4F56-9A2E-D6C0B73B44ED}"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99283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SA" dirty="0" smtClean="0"/>
              <a:t>حب الوطن في الإسلام</a:t>
            </a:r>
            <a:endParaRPr lang="en-US" dirty="0"/>
          </a:p>
        </p:txBody>
      </p:sp>
      <p:sp>
        <p:nvSpPr>
          <p:cNvPr id="3" name="Subtitle 2"/>
          <p:cNvSpPr>
            <a:spLocks noGrp="1"/>
          </p:cNvSpPr>
          <p:nvPr>
            <p:ph type="subTitle" idx="1"/>
          </p:nvPr>
        </p:nvSpPr>
        <p:spPr/>
        <p:txBody>
          <a:bodyPr/>
          <a:lstStyle/>
          <a:p>
            <a:r>
              <a:rPr lang="ar-SA" dirty="0" smtClean="0"/>
              <a:t>الطالب: عبد العزيز السعايدة</a:t>
            </a:r>
            <a:endParaRPr lang="en-US" dirty="0"/>
          </a:p>
        </p:txBody>
      </p:sp>
    </p:spTree>
    <p:extLst>
      <p:ext uri="{BB962C8B-B14F-4D97-AF65-F5344CB8AC3E}">
        <p14:creationId xmlns:p14="http://schemas.microsoft.com/office/powerpoint/2010/main" val="3610023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endParaRPr lang="en-US" dirty="0"/>
          </a:p>
        </p:txBody>
      </p:sp>
      <p:sp>
        <p:nvSpPr>
          <p:cNvPr id="3" name="Content Placeholder 2"/>
          <p:cNvSpPr>
            <a:spLocks noGrp="1"/>
          </p:cNvSpPr>
          <p:nvPr>
            <p:ph idx="1"/>
          </p:nvPr>
        </p:nvSpPr>
        <p:spPr/>
        <p:txBody>
          <a:bodyPr/>
          <a:lstStyle/>
          <a:p>
            <a:pPr algn="r"/>
            <a:r>
              <a:rPr lang="ar-SA" dirty="0" smtClean="0"/>
              <a:t>مكانة الوطن في الإسلام قوية ومعتبرة</a:t>
            </a:r>
            <a:r>
              <a:rPr lang="ar-SA" dirty="0"/>
              <a:t>، فالإسلام يقر حب الوطن كفطرة أصيلة وواجب شرعي وأخلاقي، ويربطه بالأمن، والكرامة، والعيش الكريم. ويُعتبر الدفاع عن الوطن من صور الجهاد في سبيل الله، لكونه حفاظاً على الأنفس والحقوق والمجتمعات. كما أن حب الوطن لا يعني التعصب، بل هو جزء من الأخوة الإسلامية الأوسع التي تجمع المسلمين جميعاً</a:t>
            </a:r>
            <a:endParaRPr lang="en-US" dirty="0"/>
          </a:p>
        </p:txBody>
      </p:sp>
    </p:spTree>
    <p:extLst>
      <p:ext uri="{BB962C8B-B14F-4D97-AF65-F5344CB8AC3E}">
        <p14:creationId xmlns:p14="http://schemas.microsoft.com/office/powerpoint/2010/main" val="41326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a:r>
              <a:rPr lang="ar-SA" dirty="0" smtClean="0"/>
              <a:t>حب </a:t>
            </a:r>
            <a:r>
              <a:rPr lang="ar-SA" dirty="0"/>
              <a:t>الوطن فِطْرة في داخل الإنسان، ينبض به قلبه، ويجري به دمه، ولو كان الوطنُ كثبانَ رملٍ بصحراء، أو تعرض فيه للأذى والبلاء، وإن غادر الإنسان وطنَه لضرورة يبقى الشوق والحنينُ إليه ساكنًا في نفسه ووجدانِه، فإنه المكان الذي وُلِدَ وتربى ونشأ فيه، فالوطن فيه ذكرياتٌ لا تُنسى، فيه الأبناء والآباء والأجداد، والأهل والأحباب والأصحاب .</a:t>
            </a:r>
            <a:endParaRPr lang="en-US" dirty="0"/>
          </a:p>
        </p:txBody>
      </p:sp>
    </p:spTree>
    <p:extLst>
      <p:ext uri="{BB962C8B-B14F-4D97-AF65-F5344CB8AC3E}">
        <p14:creationId xmlns:p14="http://schemas.microsoft.com/office/powerpoint/2010/main" val="3364185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r"/>
            <a:r>
              <a:rPr lang="ar-SA" dirty="0"/>
              <a:t>وفي ليلةِ </a:t>
            </a:r>
            <a:r>
              <a:rPr lang="ar-SA" dirty="0" smtClean="0"/>
              <a:t>هجرة نبي الله محمد </a:t>
            </a:r>
            <a:r>
              <a:rPr lang="ar-SA" dirty="0"/>
              <a:t>ـ صلوات الله وسلامه عليه ـ إلى المدينة، وعلى مشارف مكّة وقف يودعُ أرضها وبيوتها، يستعيد المواقف والذكريات ـ ولو خالط هذه الذكريات الألم ـ مخاطبا لها بكلمات تكشف عن حبٍّ عميق، وتعلُّق كبير بديار الأهل والأصحاب، وموطن الصِبا وبلوغ الشباب، وعلى أرضها بيت الله الحرام، قائلا: </a:t>
            </a:r>
            <a:r>
              <a:rPr lang="ar-SA" dirty="0">
                <a:solidFill>
                  <a:srgbClr val="0070C0"/>
                </a:solidFill>
              </a:rPr>
              <a:t>( والله إني أعلم أنك خير أرض الله وأحبها إلى الله، ولولا أن أهلك أخرجوني منك ما خرجتُ )</a:t>
            </a:r>
            <a:r>
              <a:rPr lang="ar-SA" dirty="0"/>
              <a:t> وفي رواية أخرى: </a:t>
            </a:r>
            <a:r>
              <a:rPr lang="ar-SA" dirty="0">
                <a:solidFill>
                  <a:srgbClr val="C00000"/>
                </a:solidFill>
              </a:rPr>
              <a:t>( ما أطيبَك من بلدٍ! وما أحبَّك إليَّ!، ولولا أن قومي أخرجوني منك ما سكنْتُ غيرك ) </a:t>
            </a:r>
            <a:r>
              <a:rPr lang="ar-SA" dirty="0"/>
              <a:t>رواه الترمذي، وفي ذلك دلالة واضحة على حب النبي ـ صلى الله عليه وسلم ـ الشديد لبلده ووطنه مكة، كما تدلُ علَى شدةِ حزنِه لمفارقته له، إِلا أَنه اضطُرَ لذلك .</a:t>
            </a:r>
            <a:endParaRPr lang="en-US" dirty="0"/>
          </a:p>
        </p:txBody>
      </p:sp>
    </p:spTree>
    <p:extLst>
      <p:ext uri="{BB962C8B-B14F-4D97-AF65-F5344CB8AC3E}">
        <p14:creationId xmlns:p14="http://schemas.microsoft.com/office/powerpoint/2010/main" val="3233683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r>
              <a:rPr lang="ar-SA" sz="4000" dirty="0">
                <a:solidFill>
                  <a:srgbClr val="C00000"/>
                </a:solidFill>
              </a:rPr>
              <a:t>بِلاَدِي وَإِنْ جَارَتْ عَلَيَّ عزيزة وَأَهْلِي وَإِنْ ضَنُّوا عَلَيَّ </a:t>
            </a:r>
            <a:r>
              <a:rPr lang="ar-SA" sz="4000" dirty="0" smtClean="0">
                <a:solidFill>
                  <a:srgbClr val="C00000"/>
                </a:solidFill>
              </a:rPr>
              <a:t>كِرَامُ</a:t>
            </a:r>
            <a:endParaRPr lang="en-US" sz="4000" dirty="0">
              <a:solidFill>
                <a:srgbClr val="C00000"/>
              </a:solidFill>
            </a:endParaRPr>
          </a:p>
        </p:txBody>
      </p:sp>
    </p:spTree>
    <p:extLst>
      <p:ext uri="{BB962C8B-B14F-4D97-AF65-F5344CB8AC3E}">
        <p14:creationId xmlns:p14="http://schemas.microsoft.com/office/powerpoint/2010/main" val="2487770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dirty="0"/>
              <a:t>مكانة الوطن في </a:t>
            </a:r>
            <a:r>
              <a:rPr lang="ar-SA" b="1" dirty="0" smtClean="0"/>
              <a:t>الإسلام</a:t>
            </a:r>
            <a:endParaRPr lang="en-US" dirty="0"/>
          </a:p>
        </p:txBody>
      </p:sp>
      <p:sp>
        <p:nvSpPr>
          <p:cNvPr id="3" name="Content Placeholder 2"/>
          <p:cNvSpPr>
            <a:spLocks noGrp="1"/>
          </p:cNvSpPr>
          <p:nvPr>
            <p:ph idx="1"/>
          </p:nvPr>
        </p:nvSpPr>
        <p:spPr/>
        <p:txBody>
          <a:bodyPr/>
          <a:lstStyle/>
          <a:p>
            <a:pPr marL="0" indent="0">
              <a:buNone/>
            </a:pPr>
            <a:r>
              <a:rPr lang="ar-SA" b="1" dirty="0"/>
              <a:t> </a:t>
            </a:r>
          </a:p>
          <a:p>
            <a:pPr algn="ctr"/>
            <a:r>
              <a:rPr lang="ar-SA" dirty="0"/>
              <a:t>الدفاع عن الوطن هو واجب شرعي، يرتبط ارتباطًا وثيقًا بحفظ أصول الدين الخمسة (الدين والنفس والعقل والنسل والمال) التي يُشكل الوطن بيئة </a:t>
            </a:r>
            <a:r>
              <a:rPr lang="ar-SA" dirty="0" smtClean="0"/>
              <a:t>لحفظه</a:t>
            </a:r>
            <a:endParaRPr lang="ar-SA" dirty="0"/>
          </a:p>
        </p:txBody>
      </p:sp>
    </p:spTree>
    <p:extLst>
      <p:ext uri="{BB962C8B-B14F-4D97-AF65-F5344CB8AC3E}">
        <p14:creationId xmlns:p14="http://schemas.microsoft.com/office/powerpoint/2010/main" val="1625850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dirty="0"/>
              <a:t>المسؤوليات تجاه الوطن</a:t>
            </a:r>
            <a:endParaRPr lang="en-US" dirty="0"/>
          </a:p>
        </p:txBody>
      </p:sp>
      <p:sp>
        <p:nvSpPr>
          <p:cNvPr id="3" name="Content Placeholder 2"/>
          <p:cNvSpPr>
            <a:spLocks noGrp="1"/>
          </p:cNvSpPr>
          <p:nvPr>
            <p:ph idx="1"/>
          </p:nvPr>
        </p:nvSpPr>
        <p:spPr/>
        <p:txBody>
          <a:bodyPr>
            <a:normAutofit/>
          </a:bodyPr>
          <a:lstStyle/>
          <a:p>
            <a:pPr algn="r"/>
            <a:r>
              <a:rPr lang="ar-SA" b="1" dirty="0" smtClean="0"/>
              <a:t>الحب </a:t>
            </a:r>
            <a:r>
              <a:rPr lang="ar-SA" b="1" dirty="0"/>
              <a:t>والإخلاص: </a:t>
            </a:r>
          </a:p>
          <a:p>
            <a:pPr algn="r" fontAlgn="ctr"/>
            <a:r>
              <a:rPr lang="ar-SA" dirty="0"/>
              <a:t>يتطلب حب الوطن إخلاصًا قلبيًا والتزامًا عمليًا لا يقتصر على الشعارات بل يتعداها إلى بذل النفس والمال. </a:t>
            </a:r>
          </a:p>
          <a:p>
            <a:pPr algn="r"/>
            <a:r>
              <a:rPr lang="ar-SA" b="1" dirty="0"/>
              <a:t>الولاء في الاعتدال: </a:t>
            </a:r>
          </a:p>
          <a:p>
            <a:pPr algn="r" fontAlgn="ctr"/>
            <a:r>
              <a:rPr lang="ar-SA" dirty="0"/>
              <a:t>لا يعني حب الوطن التعصب له على حساب الآخرين، بل يجب أن يكون متوازنًا مع الولاء للأمة الإسلامية، فعلى المسلمين الأخوة والتعاون فيما بينهم في جميع الأقطار. </a:t>
            </a:r>
          </a:p>
          <a:p>
            <a:pPr algn="r"/>
            <a:r>
              <a:rPr lang="ar-SA" b="1" dirty="0"/>
              <a:t>الدفاع عنه: </a:t>
            </a:r>
          </a:p>
          <a:p>
            <a:pPr algn="r" fontAlgn="ctr"/>
            <a:r>
              <a:rPr lang="ar-SA" dirty="0"/>
              <a:t>الدفاع عن الوطن ضد أي اعتداء خارجي أو داخلي هو واجب مقدس، وهذا يشمل الدفاع عن ترابه، أهله، ودينه. </a:t>
            </a:r>
          </a:p>
          <a:p>
            <a:pPr algn="r"/>
            <a:r>
              <a:rPr lang="ar-SA" b="1" dirty="0"/>
              <a:t>البناء والعمارة: </a:t>
            </a:r>
          </a:p>
          <a:p>
            <a:pPr algn="r"/>
            <a:r>
              <a:rPr lang="ar-SA" dirty="0"/>
              <a:t>يعتبر بناء الوطن وتعميره مسؤولية شرعية، وهو ما يتفق مع مبدأ عمارة الأرض الذي أمر به الله سبحانه وتعالى</a:t>
            </a:r>
          </a:p>
        </p:txBody>
      </p:sp>
    </p:spTree>
    <p:extLst>
      <p:ext uri="{BB962C8B-B14F-4D97-AF65-F5344CB8AC3E}">
        <p14:creationId xmlns:p14="http://schemas.microsoft.com/office/powerpoint/2010/main" val="94462489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29</TotalTime>
  <Words>159</Words>
  <Application>Microsoft Office PowerPoint</Application>
  <PresentationFormat>Widescreen</PresentationFormat>
  <Paragraphs>18</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Times New Roman</vt:lpstr>
      <vt:lpstr>Retrospect</vt:lpstr>
      <vt:lpstr>حب الوطن في الإسلام</vt:lpstr>
      <vt:lpstr>PowerPoint Presentation</vt:lpstr>
      <vt:lpstr>PowerPoint Presentation</vt:lpstr>
      <vt:lpstr>PowerPoint Presentation</vt:lpstr>
      <vt:lpstr>PowerPoint Presentation</vt:lpstr>
      <vt:lpstr>مكانة الوطن في الإسلام</vt:lpstr>
      <vt:lpstr>المسؤوليات تجاه الوطن</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حب الوطن في الإسلام</dc:title>
  <dc:creator>Ayham Alsaideh</dc:creator>
  <cp:lastModifiedBy>Ayham Alsaideh</cp:lastModifiedBy>
  <cp:revision>5</cp:revision>
  <dcterms:created xsi:type="dcterms:W3CDTF">2025-11-24T08:32:15Z</dcterms:created>
  <dcterms:modified xsi:type="dcterms:W3CDTF">2025-11-24T09:01:31Z</dcterms:modified>
</cp:coreProperties>
</file>