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3B2118-BFFF-4395-915E-63C5D9744BA4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638449-D33B-49F8-B81E-B760867165E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4572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Water scarcity in Jordan </a:t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667000"/>
            <a:ext cx="6629400" cy="3733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By the students: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1-Salma Abu Azam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2-Bana </a:t>
            </a:r>
            <a:r>
              <a:rPr lang="en-US" sz="2400" dirty="0" err="1" smtClean="0">
                <a:solidFill>
                  <a:schemeClr val="tx1"/>
                </a:solidFill>
              </a:rPr>
              <a:t>Hdaib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3-Jana </a:t>
            </a:r>
            <a:r>
              <a:rPr lang="en-US" sz="2400" dirty="0" err="1" smtClean="0">
                <a:solidFill>
                  <a:schemeClr val="tx1"/>
                </a:solidFill>
              </a:rPr>
              <a:t>Hussan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4-Ayla Azam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5- Selena </a:t>
            </a:r>
            <a:r>
              <a:rPr lang="en-US" sz="2400" dirty="0" err="1" smtClean="0">
                <a:solidFill>
                  <a:schemeClr val="tx1"/>
                </a:solidFill>
              </a:rPr>
              <a:t>AlQadah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Grade: 4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219200"/>
            <a:ext cx="2543743" cy="1453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19200"/>
            <a:ext cx="2543743" cy="14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Water scarcity in Jordan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salma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7543800" cy="4949952"/>
          </a:xfrm>
        </p:spPr>
        <p:txBody>
          <a:bodyPr>
            <a:normAutofit/>
          </a:bodyPr>
          <a:lstStyle/>
          <a:p>
            <a:r>
              <a:rPr lang="en-US" dirty="0"/>
              <a:t>1.	Jordan is one of the top five driest countries in the entire </a:t>
            </a:r>
            <a:r>
              <a:rPr lang="en-US" dirty="0" smtClean="0"/>
              <a:t>world, </a:t>
            </a:r>
            <a:r>
              <a:rPr lang="en-US" dirty="0"/>
              <a:t>and its water supply is dangerously </a:t>
            </a:r>
            <a:r>
              <a:rPr lang="en-US" dirty="0" smtClean="0"/>
              <a:t>low.</a:t>
            </a:r>
          </a:p>
          <a:p>
            <a:r>
              <a:rPr lang="en-US" dirty="0" smtClean="0"/>
              <a:t>2</a:t>
            </a:r>
            <a:r>
              <a:rPr lang="en-US" dirty="0"/>
              <a:t>.	This happens because extreme heat makes water </a:t>
            </a:r>
            <a:r>
              <a:rPr lang="en-US" dirty="0" smtClean="0"/>
              <a:t>evaporate quickly and the </a:t>
            </a:r>
            <a:r>
              <a:rPr lang="en-US" dirty="0"/>
              <a:t>country receives very little rain to replace it.</a:t>
            </a:r>
          </a:p>
          <a:p>
            <a:r>
              <a:rPr lang="en-US" dirty="0"/>
              <a:t>3.	Farms also use a huge amount of Jordan’s limited water, making the shortage even more serious.	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	To fight this crisis, Jordan can use efficient drip irrigation and repair leaky pipes to protect every precious drop.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029200"/>
            <a:ext cx="16002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0"/>
            <a:ext cx="320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Continuing (</a:t>
            </a:r>
            <a:r>
              <a:rPr lang="en-US" b="1" dirty="0" err="1" smtClean="0">
                <a:solidFill>
                  <a:schemeClr val="tx1"/>
                </a:solidFill>
              </a:rPr>
              <a:t>ayla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953000"/>
          </a:xfrm>
        </p:spPr>
        <p:txBody>
          <a:bodyPr/>
          <a:lstStyle/>
          <a:p>
            <a:r>
              <a:rPr lang="en-US" dirty="0"/>
              <a:t>1.	Jordan has one of the lowest amounts of water per person in the world</a:t>
            </a:r>
            <a:r>
              <a:rPr lang="en-US" dirty="0" smtClean="0"/>
              <a:t>.</a:t>
            </a:r>
          </a:p>
          <a:p>
            <a:r>
              <a:rPr lang="en-US" dirty="0"/>
              <a:t>2.	This happens because Jordan gets almost no rain and its underground water is running low.</a:t>
            </a:r>
          </a:p>
          <a:p>
            <a:r>
              <a:rPr lang="en-US" dirty="0"/>
              <a:t>3.	People must save water because the natural supply cannot meet everyone’s needs.</a:t>
            </a:r>
          </a:p>
          <a:p>
            <a:r>
              <a:rPr lang="en-US" dirty="0"/>
              <a:t>4.	A good solution is to use only the water we need and collect rainwater when possible.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42" y="76200"/>
            <a:ext cx="4154715" cy="1457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53000"/>
            <a:ext cx="5486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2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Continuing (</a:t>
            </a:r>
            <a:r>
              <a:rPr lang="en-US" b="1" dirty="0" err="1" smtClean="0">
                <a:solidFill>
                  <a:schemeClr val="tx1"/>
                </a:solidFill>
              </a:rPr>
              <a:t>jana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	The Jordan River is now much smaller than it used to be.	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	This is because there is not enough rain, and more people are using the same water </a:t>
            </a:r>
            <a:r>
              <a:rPr lang="en-US" dirty="0" smtClean="0"/>
              <a:t>sources.</a:t>
            </a:r>
          </a:p>
          <a:p>
            <a:r>
              <a:rPr lang="en-US" dirty="0" smtClean="0"/>
              <a:t>3</a:t>
            </a:r>
            <a:r>
              <a:rPr lang="en-US" dirty="0"/>
              <a:t>.	Some towns only receive water once a week because of the shortage.	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	One solution is for Jordan to reuse cleaned wastewater to save more fresh water.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38100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876800"/>
            <a:ext cx="4267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1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Continuing (</a:t>
            </a:r>
            <a:r>
              <a:rPr lang="en-US" b="1" dirty="0" err="1">
                <a:solidFill>
                  <a:schemeClr val="tx1"/>
                </a:solidFill>
              </a:rPr>
              <a:t>selena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	Jordan has very little water, so families need to use it carefully.	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	This is because water can run out quickly if it is wasted at home.	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	To help, families can turn off taps, fix leaks, and collect rainwater.	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	Using less water for showers and cleaning helps protect Jordan’s limited water </a:t>
            </a:r>
            <a:r>
              <a:rPr lang="en-US" dirty="0" smtClean="0"/>
              <a:t>supply.</a:t>
            </a:r>
            <a:r>
              <a:rPr lang="en-US" dirty="0" smtClean="0">
                <a:solidFill>
                  <a:schemeClr val="bg1"/>
                </a:solidFill>
              </a:rPr>
              <a:t>uly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187521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76800"/>
            <a:ext cx="4114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Continuing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bana</a:t>
            </a:r>
            <a:r>
              <a:rPr lang="en-US" dirty="0" smtClean="0"/>
              <a:t>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	Jordan’s water crisis is one of the most serious in the world.	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	Climate change is making the country hotter and reducing rainfall.	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	Jordan needs new ways to get enough clean water for its people.	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dirty="0"/>
              <a:t>.	A major solution is building desalination plants to make fresh water from seawater.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876800"/>
            <a:ext cx="4038600" cy="1944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401"/>
            <a:ext cx="4038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467600" cy="12954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Thanks for listening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71800"/>
            <a:ext cx="6324600" cy="350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8599"/>
            <a:ext cx="3048000" cy="19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59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Water scarcity in Jordan  </vt:lpstr>
      <vt:lpstr>Water scarcity in Jordan  (salma)</vt:lpstr>
      <vt:lpstr>Continuing (ayla)</vt:lpstr>
      <vt:lpstr>Continuing (jana)</vt:lpstr>
      <vt:lpstr>Continuing (selena)</vt:lpstr>
      <vt:lpstr>Continuing (bana)  </vt:lpstr>
      <vt:lpstr>Thanks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scarcity in joran</dc:title>
  <dc:creator>Lenovo</dc:creator>
  <cp:lastModifiedBy>Lenovo</cp:lastModifiedBy>
  <cp:revision>41</cp:revision>
  <dcterms:created xsi:type="dcterms:W3CDTF">2025-11-21T14:24:31Z</dcterms:created>
  <dcterms:modified xsi:type="dcterms:W3CDTF">2025-11-21T17:19:46Z</dcterms:modified>
</cp:coreProperties>
</file>