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9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689-C694-4CC6-A519-35FD20481BC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7E54-F6C7-4DD9-9CA5-7A577E0C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632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689-C694-4CC6-A519-35FD20481BC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7E54-F6C7-4DD9-9CA5-7A577E0C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197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689-C694-4CC6-A519-35FD20481BC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7E54-F6C7-4DD9-9CA5-7A577E0C92F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55547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689-C694-4CC6-A519-35FD20481BC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7E54-F6C7-4DD9-9CA5-7A577E0C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8822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689-C694-4CC6-A519-35FD20481BC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7E54-F6C7-4DD9-9CA5-7A577E0C92F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7416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689-C694-4CC6-A519-35FD20481BC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7E54-F6C7-4DD9-9CA5-7A577E0C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203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689-C694-4CC6-A519-35FD20481BC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7E54-F6C7-4DD9-9CA5-7A577E0C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521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689-C694-4CC6-A519-35FD20481BC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7E54-F6C7-4DD9-9CA5-7A577E0C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548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689-C694-4CC6-A519-35FD20481BC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7E54-F6C7-4DD9-9CA5-7A577E0C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583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689-C694-4CC6-A519-35FD20481BC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7E54-F6C7-4DD9-9CA5-7A577E0C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18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689-C694-4CC6-A519-35FD20481BC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7E54-F6C7-4DD9-9CA5-7A577E0C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78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689-C694-4CC6-A519-35FD20481BC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7E54-F6C7-4DD9-9CA5-7A577E0C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24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689-C694-4CC6-A519-35FD20481BC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7E54-F6C7-4DD9-9CA5-7A577E0C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71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689-C694-4CC6-A519-35FD20481BC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7E54-F6C7-4DD9-9CA5-7A577E0C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931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689-C694-4CC6-A519-35FD20481BC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7E54-F6C7-4DD9-9CA5-7A577E0C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34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689-C694-4CC6-A519-35FD20481BC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7E54-F6C7-4DD9-9CA5-7A577E0C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948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4689-C694-4CC6-A519-35FD20481BC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9957E54-F6C7-4DD9-9CA5-7A577E0C9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9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788CF-6A71-FC74-1270-10476355EA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أسس الاستثمار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FF2CA1-3A01-9ADB-FEF8-51B6B2F0AF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/>
              <a:t>من إعداد: قصي أبو زر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87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DC0B5-08FB-4696-6CE9-9C73F080C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JO" dirty="0"/>
              <a:t>الأساس الأول: الادخار</a:t>
            </a:r>
            <a:br>
              <a:rPr lang="ar-JO" dirty="0"/>
            </a:br>
            <a:br>
              <a:rPr lang="ar-JO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81D34-887F-6268-ADC1-B9F7F13EA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dirty="0"/>
              <a:t>• اعتماد مبدأ الادخار في الحياة</a:t>
            </a:r>
            <a:br>
              <a:rPr lang="ar-JO" dirty="0"/>
            </a:br>
            <a:r>
              <a:rPr lang="ar-JO" dirty="0"/>
              <a:t>• "ادفع لنفسك أولاً" - اقتطاع جزء من الدخل قبل الإنفاق</a:t>
            </a:r>
            <a:br>
              <a:rPr lang="ar-JO" dirty="0"/>
            </a:br>
            <a:r>
              <a:rPr lang="ar-JO" dirty="0"/>
              <a:t>• لا يمكن الاستثمار بدون وجود مدخرات</a:t>
            </a:r>
            <a:br>
              <a:rPr lang="ar-JO" dirty="0"/>
            </a:br>
            <a:r>
              <a:rPr lang="ar-JO" dirty="0"/>
              <a:t>• المدخرات هي رأس المال للاستثمار المستقبلي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045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7B72D-8BED-0975-93E1-FFC6AB9A5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JO" dirty="0"/>
              <a:t>الأساس الثاني: التخطيط</a:t>
            </a:r>
            <a:br>
              <a:rPr lang="ar-JO" dirty="0"/>
            </a:br>
            <a:br>
              <a:rPr lang="ar-JO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3D1F5-5E29-EB00-1606-04340984A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dirty="0"/>
              <a:t>• تحديد الأهداف الاستثمارية بوضوح</a:t>
            </a:r>
            <a:br>
              <a:rPr lang="ar-JO" dirty="0"/>
            </a:br>
            <a:r>
              <a:rPr lang="ar-JO" dirty="0"/>
              <a:t>• وضع خطة استثمارية واضحة</a:t>
            </a:r>
            <a:br>
              <a:rPr lang="ar-JO" dirty="0"/>
            </a:br>
            <a:r>
              <a:rPr lang="ar-JO" dirty="0"/>
              <a:t>• الأهداف تساعد في توجيه الخيارات الاستثمارية</a:t>
            </a:r>
            <a:br>
              <a:rPr lang="ar-JO" dirty="0"/>
            </a:br>
            <a:r>
              <a:rPr lang="ar-JO" dirty="0"/>
              <a:t>• التخطيط يساعد في تحديد المبلغ المناسب للاستثمار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130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E62BF-21C5-4FC7-F11B-42B2CF269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JO" dirty="0"/>
              <a:t>الأساس الثالث: المعرفة المستمرة</a:t>
            </a:r>
            <a:br>
              <a:rPr lang="ar-JO" dirty="0"/>
            </a:br>
            <a:br>
              <a:rPr lang="ar-JO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6B95C-DADC-4AE7-B87C-1FCF879BF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dirty="0"/>
              <a:t>• العمل المستمر والاستثمار في المعرفة</a:t>
            </a:r>
            <a:br>
              <a:rPr lang="ar-JO" dirty="0"/>
            </a:br>
            <a:r>
              <a:rPr lang="ar-JO" dirty="0"/>
              <a:t>• قراءة الكتب المتخصصة وحضور الدورات</a:t>
            </a:r>
            <a:br>
              <a:rPr lang="ar-JO" dirty="0"/>
            </a:br>
            <a:r>
              <a:rPr lang="ar-JO" dirty="0"/>
              <a:t>• متابعة الأخبار المالية والتطورات الاقتصادية</a:t>
            </a:r>
            <a:br>
              <a:rPr lang="ar-JO" dirty="0"/>
            </a:br>
            <a:r>
              <a:rPr lang="ar-JO" dirty="0"/>
              <a:t>• الاستعانة بمستشارين ماليين عند الحاجة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574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6EE35-58CF-AF4B-2F6D-07457489A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JO" b="1" dirty="0"/>
              <a:t>الأساس الرابع: تحليل السوق وفهم القوانين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0463C-2A32-F482-779A-CCD039B2D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dirty="0"/>
              <a:t>• متابعة أوضاع السوق والعوامل المؤثرة فيه</a:t>
            </a:r>
          </a:p>
          <a:p>
            <a:pPr marL="0" indent="0" algn="r">
              <a:buNone/>
            </a:pPr>
            <a:r>
              <a:rPr lang="ar-JO" dirty="0"/>
              <a:t>• فهم العوامل الاقتصادية (التضخم، أسعار الفائدة)</a:t>
            </a:r>
          </a:p>
          <a:p>
            <a:pPr marL="0" indent="0" algn="r">
              <a:buNone/>
            </a:pPr>
            <a:r>
              <a:rPr lang="ar-JO" dirty="0"/>
              <a:t>• متابعة العوامل السياسية المؤثرة</a:t>
            </a:r>
          </a:p>
          <a:p>
            <a:pPr marL="0" indent="0" algn="r">
              <a:buNone/>
            </a:pPr>
            <a:r>
              <a:rPr lang="ar-JO" dirty="0"/>
              <a:t>• فهم الإطار القانوني والتنظيمي للاستثمار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680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E2B6F-B4AA-7946-DB04-37D7581D2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b="1" dirty="0"/>
              <a:t>الأساس الخامس: التنويع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37BCF-27A9-DD1B-5FB5-81780E6D2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dirty="0"/>
              <a:t>• توزيع الاستثمارات على قطاعات وأصول متنوعة</a:t>
            </a:r>
          </a:p>
          <a:p>
            <a:pPr marL="0" indent="0" algn="r">
              <a:buNone/>
            </a:pPr>
            <a:r>
              <a:rPr lang="ar-JO" dirty="0"/>
              <a:t>• الاستثمار في أسهم، سندات، عقارات</a:t>
            </a:r>
          </a:p>
          <a:p>
            <a:pPr marL="0" indent="0" algn="r">
              <a:buNone/>
            </a:pPr>
            <a:r>
              <a:rPr lang="ar-JO" dirty="0"/>
              <a:t>• تجنب الخسائر الكبيرة عند تراجع قطاع معين</a:t>
            </a:r>
          </a:p>
          <a:p>
            <a:pPr marL="0" indent="0" algn="r">
              <a:buNone/>
            </a:pPr>
            <a:r>
              <a:rPr lang="ar-JO" dirty="0"/>
              <a:t>• تحقيق عوائد مستقرة على المدى الطويل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4504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EE0CC63FD0854F964E4EE102BDC920" ma:contentTypeVersion="18" ma:contentTypeDescription="Create a new document." ma:contentTypeScope="" ma:versionID="03d45d57009cc288835be49ad9615f43">
  <xsd:schema xmlns:xsd="http://www.w3.org/2001/XMLSchema" xmlns:xs="http://www.w3.org/2001/XMLSchema" xmlns:p="http://schemas.microsoft.com/office/2006/metadata/properties" xmlns:ns3="5e0b09f7-f47f-43f5-87b1-1ff5b35102d3" xmlns:ns4="ba63e705-9072-4070-a1c5-9dee6b94fc62" targetNamespace="http://schemas.microsoft.com/office/2006/metadata/properties" ma:root="true" ma:fieldsID="74a1f7593da0c40a973c639de1db357d" ns3:_="" ns4:_="">
    <xsd:import namespace="5e0b09f7-f47f-43f5-87b1-1ff5b35102d3"/>
    <xsd:import namespace="ba63e705-9072-4070-a1c5-9dee6b94fc6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0b09f7-f47f-43f5-87b1-1ff5b35102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_activity" ma:index="25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63e705-9072-4070-a1c5-9dee6b94fc6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e0b09f7-f47f-43f5-87b1-1ff5b35102d3" xsi:nil="true"/>
  </documentManagement>
</p:properties>
</file>

<file path=customXml/itemProps1.xml><?xml version="1.0" encoding="utf-8"?>
<ds:datastoreItem xmlns:ds="http://schemas.openxmlformats.org/officeDocument/2006/customXml" ds:itemID="{E4D40E75-109A-438C-AEF5-8E75AFA505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0b09f7-f47f-43f5-87b1-1ff5b35102d3"/>
    <ds:schemaRef ds:uri="ba63e705-9072-4070-a1c5-9dee6b94fc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EF59FBE-13FA-49D6-B89E-2F32CCCF9B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C796EB-6728-42B3-915B-A6D19A0DA86A}">
  <ds:schemaRefs>
    <ds:schemaRef ds:uri="http://purl.org/dc/dcmitype/"/>
    <ds:schemaRef ds:uri="5e0b09f7-f47f-43f5-87b1-1ff5b35102d3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ba63e705-9072-4070-a1c5-9dee6b94fc6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</TotalTime>
  <Words>188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أسس الاستثمار </vt:lpstr>
      <vt:lpstr>الأساس الأول: الادخار  </vt:lpstr>
      <vt:lpstr>الأساس الثاني: التخطيط  </vt:lpstr>
      <vt:lpstr>الأساس الثالث: المعرفة المستمرة  </vt:lpstr>
      <vt:lpstr>الأساس الرابع: تحليل السوق وفهم القوانين</vt:lpstr>
      <vt:lpstr>الأساس الخامس: التنويع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qusai abu-zer</dc:creator>
  <cp:lastModifiedBy>qusai abu-zer</cp:lastModifiedBy>
  <cp:revision>1</cp:revision>
  <dcterms:created xsi:type="dcterms:W3CDTF">2025-11-24T14:50:57Z</dcterms:created>
  <dcterms:modified xsi:type="dcterms:W3CDTF">2025-11-24T14:58:31Z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0x01010002EE0CC63FD0854F964E4EE102BDC920</vt:lpwstr>
  </property>
</Properties>
</file>