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118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9645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215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4339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4191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30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9517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2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788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173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4073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2205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41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كرة</a:t>
            </a:r>
            <a:r>
              <a:rPr dirty="0"/>
              <a:t> </a:t>
            </a:r>
            <a:r>
              <a:rPr dirty="0" err="1"/>
              <a:t>القدم</a:t>
            </a:r>
            <a:r>
              <a:rPr lang="ar-JO" dirty="0"/>
              <a:t>          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sz="2400" dirty="0" err="1"/>
              <a:t>عرض</a:t>
            </a:r>
            <a:r>
              <a:rPr sz="2400" dirty="0"/>
              <a:t> </a:t>
            </a:r>
            <a:r>
              <a:rPr sz="2400" dirty="0" err="1"/>
              <a:t>تقديمي</a:t>
            </a:r>
            <a:r>
              <a:rPr sz="2400" dirty="0"/>
              <a:t> </a:t>
            </a:r>
            <a:r>
              <a:rPr sz="2400" dirty="0" err="1"/>
              <a:t>مبسط</a:t>
            </a:r>
            <a:r>
              <a:rPr sz="2400" dirty="0"/>
              <a:t> </a:t>
            </a:r>
            <a:r>
              <a:rPr sz="2400" dirty="0" err="1"/>
              <a:t>ومرتب</a:t>
            </a:r>
            <a:r>
              <a:rPr lang="ar-JO" sz="2400" dirty="0"/>
              <a:t>                  </a:t>
            </a:r>
            <a:endParaRPr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هي كرة القدم؟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كرة القدم هي اللعبة الأكثر انتشارًا في العالم.</a:t>
            </a:r>
          </a:p>
          <a:p>
            <a:r>
              <a:t>• تُلعب بين فريقين، كل فريق مكوّن من 11 لاعبًا.</a:t>
            </a:r>
          </a:p>
          <a:p>
            <a:r>
              <a:t>• الهدف هو تسجيل الأهداف في مرمى الفريق الخصم.</a:t>
            </a:r>
          </a:p>
        </p:txBody>
      </p:sp>
      <p:pic>
        <p:nvPicPr>
          <p:cNvPr id="1028" name="Picture 4" descr="‫منتخب الأردن لكرة القدم - موضوع‬‎">
            <a:extLst>
              <a:ext uri="{FF2B5EF4-FFF2-40B4-BE49-F238E27FC236}">
                <a16:creationId xmlns:a16="http://schemas.microsoft.com/office/drawing/2014/main" id="{1782CE7B-E3BF-2C91-DA91-B0DC00686C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0116" y="3429001"/>
            <a:ext cx="3105150" cy="262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‫رسم خطط أرضية كرة القدم لرسم مخطط الرسم الخاص بك المتجه, رسم كرة القدم, رسم  الجناح, رسم القدم PNG والمتجهات للتحميل مجانا‬‎">
            <a:extLst>
              <a:ext uri="{FF2B5EF4-FFF2-40B4-BE49-F238E27FC236}">
                <a16:creationId xmlns:a16="http://schemas.microsoft.com/office/drawing/2014/main" id="{E3478BFF-7ADA-B92F-BE04-C2D879D40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928" y="3491346"/>
            <a:ext cx="2143125" cy="2497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‫معلومة رياضية – كيف بدأت الخطط وتطورت في عالم كرة القدم | دبي الرياضية‬‎">
            <a:extLst>
              <a:ext uri="{FF2B5EF4-FFF2-40B4-BE49-F238E27FC236}">
                <a16:creationId xmlns:a16="http://schemas.microsoft.com/office/drawing/2014/main" id="{F645C443-8BF4-097F-D36A-2A4B76012D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257" y="3499659"/>
            <a:ext cx="2552700" cy="2497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قوانين أساسية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مدة المباراة 90 دقيقة مقسمة على شوطين.</a:t>
            </a:r>
          </a:p>
          <a:p>
            <a:r>
              <a:t>• اللاعب لا يجوز أن يلمس الكرة باليد (ما عدا الحارس).</a:t>
            </a:r>
          </a:p>
          <a:p>
            <a:r>
              <a:t>• عند ارتكاب الأخطاء، قد تُمنح أخطاء مباشرة أو بطاقات صفراء وحمراء.</a:t>
            </a:r>
          </a:p>
        </p:txBody>
      </p:sp>
      <p:pic>
        <p:nvPicPr>
          <p:cNvPr id="2050" name="Picture 2" descr="‫تعرف على قوانين و قواعد كرة القدم اللعبة الأكثر شعبية في العالم‬‎">
            <a:extLst>
              <a:ext uri="{FF2B5EF4-FFF2-40B4-BE49-F238E27FC236}">
                <a16:creationId xmlns:a16="http://schemas.microsoft.com/office/drawing/2014/main" id="{C31EDAD6-6647-F2CC-26EF-ECC8890C6F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53" y="3428999"/>
            <a:ext cx="9044247" cy="3345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أشهر الأندية في العالم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ريال مدريد (إسبانيا)</a:t>
            </a:r>
          </a:p>
          <a:p>
            <a:r>
              <a:t>• برشلونة (إسبانيا)</a:t>
            </a:r>
          </a:p>
          <a:p>
            <a:r>
              <a:t>• مانشستر سيتي (إنجلترا)</a:t>
            </a:r>
          </a:p>
          <a:p>
            <a:r>
              <a:t>• بايرن ميونخ (ألمانيا)</a:t>
            </a:r>
          </a:p>
        </p:txBody>
      </p:sp>
      <p:pic>
        <p:nvPicPr>
          <p:cNvPr id="3074" name="Picture 2" descr="ما هو الفريق الذي تشجعه ⁦⁉️⁩⚽">
            <a:extLst>
              <a:ext uri="{FF2B5EF4-FFF2-40B4-BE49-F238E27FC236}">
                <a16:creationId xmlns:a16="http://schemas.microsoft.com/office/drawing/2014/main" id="{1CB6A198-3DF6-3C55-3D23-5ADA043228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3748" y="1853755"/>
            <a:ext cx="4797742" cy="4433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لماذا يحب الناس كرة القدم؟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لأنها تجمع الناس وتشعل الحماس.</a:t>
            </a:r>
          </a:p>
          <a:p>
            <a:r>
              <a:t>• لأنها رياضة تعتمد على المهارة والخطة.</a:t>
            </a:r>
          </a:p>
          <a:p>
            <a:r>
              <a:t>• لأنها ممتعة للمشاهدة واللعب.</a:t>
            </a:r>
          </a:p>
          <a:p>
            <a:r>
              <a:t>• لأنها لعبة عالمية يفهمها الجميع.</a:t>
            </a:r>
          </a:p>
        </p:txBody>
      </p:sp>
      <p:pic>
        <p:nvPicPr>
          <p:cNvPr id="4098" name="Picture 2" descr="‫أنا رجل ولا أحب الكرة&quot;.. لماذا يكره بعض الناس كرة القدم؟ | رياضة | الجزيرة  نت‬‎">
            <a:extLst>
              <a:ext uri="{FF2B5EF4-FFF2-40B4-BE49-F238E27FC236}">
                <a16:creationId xmlns:a16="http://schemas.microsoft.com/office/drawing/2014/main" id="{83E95883-A618-F66A-16F0-3F2ECB36A0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065" y="2015733"/>
            <a:ext cx="4463935" cy="4435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</TotalTime>
  <Words>142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Gallery</vt:lpstr>
      <vt:lpstr>كرة القدم          </vt:lpstr>
      <vt:lpstr>ما هي كرة القدم؟</vt:lpstr>
      <vt:lpstr>قوانين أساسية</vt:lpstr>
      <vt:lpstr>أشهر الأندية في العالم</vt:lpstr>
      <vt:lpstr>لماذا يحب الناس كرة القدم؟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yousef fraij</cp:lastModifiedBy>
  <cp:revision>3</cp:revision>
  <dcterms:created xsi:type="dcterms:W3CDTF">2013-01-27T09:14:16Z</dcterms:created>
  <dcterms:modified xsi:type="dcterms:W3CDTF">2025-11-24T17:26:26Z</dcterms:modified>
  <cp:category/>
</cp:coreProperties>
</file>