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أسس الاستثمار للشباب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 الطالب: يوسف عزام سعد الدين</a:t>
            </a:r>
          </a:p>
          <a:p>
            <a:r>
              <a:t>الصف التاسع - شعبة 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توظيف الأموال في أصول تدر عائداً إيجابياً.</a:t>
            </a:r>
          </a:p>
          <a:p>
            <a:r>
              <a:t>• يساعد على تحقيق الأهداف المالية المستقبلية للشباب.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الاستثمار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تكوين مدخرات مستقبلية.</a:t>
            </a:r>
          </a:p>
          <a:p>
            <a:r>
              <a:t>• تغطية النفقات التعليمية والعملية.</a:t>
            </a:r>
          </a:p>
          <a:p>
            <a:r>
              <a:t>• تحسين مستوى المعيشة على المدى الطويل.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الاستثمار في السندات.</a:t>
            </a:r>
          </a:p>
          <a:p>
            <a:r>
              <a:t>• الاستثمار في الأسهم.</a:t>
            </a:r>
          </a:p>
          <a:p>
            <a:r>
              <a:t>• الاستثمار في المشاريع الصغيرة.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معايير اختيار الاستثمار المناسب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درجة المخاطرة.</a:t>
            </a:r>
          </a:p>
          <a:p>
            <a:r>
              <a:t>• العائد المتوقع.</a:t>
            </a:r>
          </a:p>
          <a:p>
            <a:r>
              <a:t>• السيولة المالية.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نصائح للشباب عند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البدء بمبالغ صغيرة.</a:t>
            </a:r>
          </a:p>
          <a:p>
            <a:r>
              <a:t>• التنويع في الاستثمارات.</a:t>
            </a:r>
          </a:p>
          <a:p>
            <a:r>
              <a:t>• الاستشارة من مختصين ماليين.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