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86936-7A08-4CC4-B45B-4821966529CD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A7EA85D1-8270-4069-85FD-7E1C991A0777}">
      <dgm:prSet/>
      <dgm:spPr/>
      <dgm:t>
        <a:bodyPr/>
        <a:lstStyle/>
        <a:p>
          <a:r>
            <a:rPr lang="ar-SA"/>
            <a:t>التعرف على أسس تصنيف الكائنات الحية</a:t>
          </a:r>
          <a:endParaRPr lang="en-US"/>
        </a:p>
      </dgm:t>
    </dgm:pt>
    <dgm:pt modelId="{D00B9513-17D7-48E3-8DE9-792ECFB0E5BA}" type="parTrans" cxnId="{223F5CD3-DD97-4D7A-8A0D-70BD384B9981}">
      <dgm:prSet/>
      <dgm:spPr/>
      <dgm:t>
        <a:bodyPr/>
        <a:lstStyle/>
        <a:p>
          <a:endParaRPr lang="en-US"/>
        </a:p>
      </dgm:t>
    </dgm:pt>
    <dgm:pt modelId="{A9B19277-5638-4008-92F7-36F09BDD3F01}" type="sibTrans" cxnId="{223F5CD3-DD97-4D7A-8A0D-70BD384B9981}">
      <dgm:prSet/>
      <dgm:spPr/>
      <dgm:t>
        <a:bodyPr/>
        <a:lstStyle/>
        <a:p>
          <a:endParaRPr lang="en-US"/>
        </a:p>
      </dgm:t>
    </dgm:pt>
    <dgm:pt modelId="{3DF2F489-E46E-4ACB-90BB-BBB802ABCF2E}">
      <dgm:prSet/>
      <dgm:spPr/>
      <dgm:t>
        <a:bodyPr/>
        <a:lstStyle/>
        <a:p>
          <a:r>
            <a:rPr lang="ar-SA"/>
            <a:t>فهم العلاقة بين التصنيف والتنوع البيولوجي</a:t>
          </a:r>
          <a:endParaRPr lang="en-US"/>
        </a:p>
      </dgm:t>
    </dgm:pt>
    <dgm:pt modelId="{3AADB91F-75BA-46CE-B5FF-2AF7398BBBDC}" type="parTrans" cxnId="{FD91F8D6-7643-4315-9130-694F914322A6}">
      <dgm:prSet/>
      <dgm:spPr/>
      <dgm:t>
        <a:bodyPr/>
        <a:lstStyle/>
        <a:p>
          <a:endParaRPr lang="en-US"/>
        </a:p>
      </dgm:t>
    </dgm:pt>
    <dgm:pt modelId="{31D82960-B5BA-432F-902B-35C7209E9A62}" type="sibTrans" cxnId="{FD91F8D6-7643-4315-9130-694F914322A6}">
      <dgm:prSet/>
      <dgm:spPr/>
      <dgm:t>
        <a:bodyPr/>
        <a:lstStyle/>
        <a:p>
          <a:endParaRPr lang="en-US"/>
        </a:p>
      </dgm:t>
    </dgm:pt>
    <dgm:pt modelId="{D3C75397-312F-410F-B350-385039EA51E5}">
      <dgm:prSet/>
      <dgm:spPr/>
      <dgm:t>
        <a:bodyPr/>
        <a:lstStyle/>
        <a:p>
          <a:r>
            <a:rPr lang="ar-SA"/>
            <a:t>تنمية مهارات التحليل والمقارنة العلمية</a:t>
          </a:r>
          <a:endParaRPr lang="en-US"/>
        </a:p>
      </dgm:t>
    </dgm:pt>
    <dgm:pt modelId="{4ED99D95-BD25-48F2-846B-1A03A8C3CE40}" type="parTrans" cxnId="{A2B677CF-8DB1-450B-9502-1FAA62406BBA}">
      <dgm:prSet/>
      <dgm:spPr/>
      <dgm:t>
        <a:bodyPr/>
        <a:lstStyle/>
        <a:p>
          <a:endParaRPr lang="en-US"/>
        </a:p>
      </dgm:t>
    </dgm:pt>
    <dgm:pt modelId="{51D9B290-67A8-4996-A345-7D91607EB63F}" type="sibTrans" cxnId="{A2B677CF-8DB1-450B-9502-1FAA62406BBA}">
      <dgm:prSet/>
      <dgm:spPr/>
      <dgm:t>
        <a:bodyPr/>
        <a:lstStyle/>
        <a:p>
          <a:endParaRPr lang="en-US"/>
        </a:p>
      </dgm:t>
    </dgm:pt>
    <dgm:pt modelId="{A6258821-9D0D-40C0-9B32-0832A543C717}" type="pres">
      <dgm:prSet presAssocID="{C6D86936-7A08-4CC4-B45B-4821966529CD}" presName="linear" presStyleCnt="0">
        <dgm:presLayoutVars>
          <dgm:animLvl val="lvl"/>
          <dgm:resizeHandles val="exact"/>
        </dgm:presLayoutVars>
      </dgm:prSet>
      <dgm:spPr/>
    </dgm:pt>
    <dgm:pt modelId="{0DF71106-50B4-4063-908E-D851CE78B17B}" type="pres">
      <dgm:prSet presAssocID="{A7EA85D1-8270-4069-85FD-7E1C991A077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266268E-56E3-4565-88B5-F75B54785109}" type="pres">
      <dgm:prSet presAssocID="{A9B19277-5638-4008-92F7-36F09BDD3F01}" presName="spacer" presStyleCnt="0"/>
      <dgm:spPr/>
    </dgm:pt>
    <dgm:pt modelId="{E51DD8D8-B7A2-45A6-A928-B085DB749120}" type="pres">
      <dgm:prSet presAssocID="{3DF2F489-E46E-4ACB-90BB-BBB802ABCF2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C4E0572-BCC8-4646-8AAE-7ECCFDE96861}" type="pres">
      <dgm:prSet presAssocID="{31D82960-B5BA-432F-902B-35C7209E9A62}" presName="spacer" presStyleCnt="0"/>
      <dgm:spPr/>
    </dgm:pt>
    <dgm:pt modelId="{DC5A3E2C-4344-42D2-8FE1-0169CA89B7B9}" type="pres">
      <dgm:prSet presAssocID="{D3C75397-312F-410F-B350-385039EA51E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6912C68-847F-4499-B42F-9EF0E938008A}" type="presOf" srcId="{D3C75397-312F-410F-B350-385039EA51E5}" destId="{DC5A3E2C-4344-42D2-8FE1-0169CA89B7B9}" srcOrd="0" destOrd="0" presId="urn:microsoft.com/office/officeart/2005/8/layout/vList2"/>
    <dgm:cxn modelId="{08F459AB-3B3E-4AFD-8D34-851D47799C23}" type="presOf" srcId="{3DF2F489-E46E-4ACB-90BB-BBB802ABCF2E}" destId="{E51DD8D8-B7A2-45A6-A928-B085DB749120}" srcOrd="0" destOrd="0" presId="urn:microsoft.com/office/officeart/2005/8/layout/vList2"/>
    <dgm:cxn modelId="{E5BE88BF-F152-42F5-8DF9-14F1C3A314DA}" type="presOf" srcId="{C6D86936-7A08-4CC4-B45B-4821966529CD}" destId="{A6258821-9D0D-40C0-9B32-0832A543C717}" srcOrd="0" destOrd="0" presId="urn:microsoft.com/office/officeart/2005/8/layout/vList2"/>
    <dgm:cxn modelId="{A2B677CF-8DB1-450B-9502-1FAA62406BBA}" srcId="{C6D86936-7A08-4CC4-B45B-4821966529CD}" destId="{D3C75397-312F-410F-B350-385039EA51E5}" srcOrd="2" destOrd="0" parTransId="{4ED99D95-BD25-48F2-846B-1A03A8C3CE40}" sibTransId="{51D9B290-67A8-4996-A345-7D91607EB63F}"/>
    <dgm:cxn modelId="{223F5CD3-DD97-4D7A-8A0D-70BD384B9981}" srcId="{C6D86936-7A08-4CC4-B45B-4821966529CD}" destId="{A7EA85D1-8270-4069-85FD-7E1C991A0777}" srcOrd="0" destOrd="0" parTransId="{D00B9513-17D7-48E3-8DE9-792ECFB0E5BA}" sibTransId="{A9B19277-5638-4008-92F7-36F09BDD3F01}"/>
    <dgm:cxn modelId="{FD91F8D6-7643-4315-9130-694F914322A6}" srcId="{C6D86936-7A08-4CC4-B45B-4821966529CD}" destId="{3DF2F489-E46E-4ACB-90BB-BBB802ABCF2E}" srcOrd="1" destOrd="0" parTransId="{3AADB91F-75BA-46CE-B5FF-2AF7398BBBDC}" sibTransId="{31D82960-B5BA-432F-902B-35C7209E9A62}"/>
    <dgm:cxn modelId="{2F07EAF6-34C1-40DB-AEB8-FB537BBF2EBF}" type="presOf" srcId="{A7EA85D1-8270-4069-85FD-7E1C991A0777}" destId="{0DF71106-50B4-4063-908E-D851CE78B17B}" srcOrd="0" destOrd="0" presId="urn:microsoft.com/office/officeart/2005/8/layout/vList2"/>
    <dgm:cxn modelId="{A35B7BF1-7EA8-48C9-B78E-930454B8693C}" type="presParOf" srcId="{A6258821-9D0D-40C0-9B32-0832A543C717}" destId="{0DF71106-50B4-4063-908E-D851CE78B17B}" srcOrd="0" destOrd="0" presId="urn:microsoft.com/office/officeart/2005/8/layout/vList2"/>
    <dgm:cxn modelId="{ED1EAF4B-9178-4AF1-8813-BC48D8923145}" type="presParOf" srcId="{A6258821-9D0D-40C0-9B32-0832A543C717}" destId="{A266268E-56E3-4565-88B5-F75B54785109}" srcOrd="1" destOrd="0" presId="urn:microsoft.com/office/officeart/2005/8/layout/vList2"/>
    <dgm:cxn modelId="{432CA9B0-A099-44E5-A823-4C1481903D34}" type="presParOf" srcId="{A6258821-9D0D-40C0-9B32-0832A543C717}" destId="{E51DD8D8-B7A2-45A6-A928-B085DB749120}" srcOrd="2" destOrd="0" presId="urn:microsoft.com/office/officeart/2005/8/layout/vList2"/>
    <dgm:cxn modelId="{DF7517C1-E53A-4128-8039-353B505FD126}" type="presParOf" srcId="{A6258821-9D0D-40C0-9B32-0832A543C717}" destId="{6C4E0572-BCC8-4646-8AAE-7ECCFDE96861}" srcOrd="3" destOrd="0" presId="urn:microsoft.com/office/officeart/2005/8/layout/vList2"/>
    <dgm:cxn modelId="{3E0C192E-ED7C-4FD1-9056-5BD9234B8768}" type="presParOf" srcId="{A6258821-9D0D-40C0-9B32-0832A543C717}" destId="{DC5A3E2C-4344-42D2-8FE1-0169CA89B7B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D81964-F605-448E-B4C1-7D80477C7F34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3F42829-F78E-44BD-87E9-E6A00AD66FF0}">
      <dgm:prSet/>
      <dgm:spPr/>
      <dgm:t>
        <a:bodyPr/>
        <a:lstStyle/>
        <a:p>
          <a:r>
            <a:rPr lang="ar-JO"/>
            <a:t>مملكة الحيوانات</a:t>
          </a:r>
          <a:endParaRPr lang="en-US"/>
        </a:p>
      </dgm:t>
    </dgm:pt>
    <dgm:pt modelId="{BF1CB652-4931-4023-92D4-E8D908F4B096}" type="parTrans" cxnId="{2FDBBB46-0034-4EF8-BF8A-7D49ADD90211}">
      <dgm:prSet/>
      <dgm:spPr/>
      <dgm:t>
        <a:bodyPr/>
        <a:lstStyle/>
        <a:p>
          <a:endParaRPr lang="en-US"/>
        </a:p>
      </dgm:t>
    </dgm:pt>
    <dgm:pt modelId="{53651DE7-4DA7-4C0F-BCA4-5E6A98364844}" type="sibTrans" cxnId="{2FDBBB46-0034-4EF8-BF8A-7D49ADD90211}">
      <dgm:prSet/>
      <dgm:spPr/>
      <dgm:t>
        <a:bodyPr/>
        <a:lstStyle/>
        <a:p>
          <a:endParaRPr lang="en-US"/>
        </a:p>
      </dgm:t>
    </dgm:pt>
    <dgm:pt modelId="{3B4BBAA6-ADD6-49CA-A511-7C658F6B22FE}">
      <dgm:prSet/>
      <dgm:spPr/>
      <dgm:t>
        <a:bodyPr/>
        <a:lstStyle/>
        <a:p>
          <a:r>
            <a:rPr lang="ar-JO"/>
            <a:t>مملكة النباتات</a:t>
          </a:r>
          <a:endParaRPr lang="en-US"/>
        </a:p>
      </dgm:t>
    </dgm:pt>
    <dgm:pt modelId="{CF847F67-EAA2-4B6A-B05D-265150D2E7A4}" type="parTrans" cxnId="{BB008584-A7C4-4DF4-89F6-D0E672A107DD}">
      <dgm:prSet/>
      <dgm:spPr/>
      <dgm:t>
        <a:bodyPr/>
        <a:lstStyle/>
        <a:p>
          <a:endParaRPr lang="en-US"/>
        </a:p>
      </dgm:t>
    </dgm:pt>
    <dgm:pt modelId="{77425430-BA9F-462A-A340-CC818AA03BD9}" type="sibTrans" cxnId="{BB008584-A7C4-4DF4-89F6-D0E672A107DD}">
      <dgm:prSet/>
      <dgm:spPr/>
      <dgm:t>
        <a:bodyPr/>
        <a:lstStyle/>
        <a:p>
          <a:endParaRPr lang="en-US"/>
        </a:p>
      </dgm:t>
    </dgm:pt>
    <dgm:pt modelId="{B6166D22-99D1-4837-9469-A15DF75947D0}">
      <dgm:prSet/>
      <dgm:spPr/>
      <dgm:t>
        <a:bodyPr/>
        <a:lstStyle/>
        <a:p>
          <a:r>
            <a:rPr lang="ar-JO"/>
            <a:t>مملكة الفطريات</a:t>
          </a:r>
          <a:endParaRPr lang="en-US"/>
        </a:p>
      </dgm:t>
    </dgm:pt>
    <dgm:pt modelId="{F224273C-5FA7-4ED6-BBB7-64ED57107B84}" type="parTrans" cxnId="{511BBA0D-D917-44F5-B5BB-4EEAF01CA971}">
      <dgm:prSet/>
      <dgm:spPr/>
      <dgm:t>
        <a:bodyPr/>
        <a:lstStyle/>
        <a:p>
          <a:endParaRPr lang="en-US"/>
        </a:p>
      </dgm:t>
    </dgm:pt>
    <dgm:pt modelId="{D0F47681-F8FA-4437-87FC-879E4287D17B}" type="sibTrans" cxnId="{511BBA0D-D917-44F5-B5BB-4EEAF01CA971}">
      <dgm:prSet/>
      <dgm:spPr/>
      <dgm:t>
        <a:bodyPr/>
        <a:lstStyle/>
        <a:p>
          <a:endParaRPr lang="en-US"/>
        </a:p>
      </dgm:t>
    </dgm:pt>
    <dgm:pt modelId="{C10B54FD-D47E-40D8-933E-3EF571F74F47}">
      <dgm:prSet/>
      <dgm:spPr/>
      <dgm:t>
        <a:bodyPr/>
        <a:lstStyle/>
        <a:p>
          <a:r>
            <a:rPr lang="ar-JO"/>
            <a:t>مملكة الطلائعيات</a:t>
          </a:r>
          <a:endParaRPr lang="en-US"/>
        </a:p>
      </dgm:t>
    </dgm:pt>
    <dgm:pt modelId="{4782A691-E300-4B10-9B04-C0DEA8B4F18E}" type="parTrans" cxnId="{D5AC2CFA-5ECD-4606-8254-5387CF9DA2C2}">
      <dgm:prSet/>
      <dgm:spPr/>
      <dgm:t>
        <a:bodyPr/>
        <a:lstStyle/>
        <a:p>
          <a:endParaRPr lang="en-US"/>
        </a:p>
      </dgm:t>
    </dgm:pt>
    <dgm:pt modelId="{15FB9294-87F3-446D-9DE3-EB268D668B6B}" type="sibTrans" cxnId="{D5AC2CFA-5ECD-4606-8254-5387CF9DA2C2}">
      <dgm:prSet/>
      <dgm:spPr/>
      <dgm:t>
        <a:bodyPr/>
        <a:lstStyle/>
        <a:p>
          <a:endParaRPr lang="en-US"/>
        </a:p>
      </dgm:t>
    </dgm:pt>
    <dgm:pt modelId="{09F2821E-F535-4178-9609-DEE1FB297B6E}">
      <dgm:prSet/>
      <dgm:spPr/>
      <dgm:t>
        <a:bodyPr/>
        <a:lstStyle/>
        <a:p>
          <a:r>
            <a:rPr lang="ar-JO"/>
            <a:t>مملكة البكتيريا</a:t>
          </a:r>
          <a:endParaRPr lang="en-US"/>
        </a:p>
      </dgm:t>
    </dgm:pt>
    <dgm:pt modelId="{C14A97ED-CAAE-45DA-A54C-D9F64F9BCFEF}" type="parTrans" cxnId="{FCAF8087-0552-4C30-B3E1-3F8D0FDE3289}">
      <dgm:prSet/>
      <dgm:spPr/>
      <dgm:t>
        <a:bodyPr/>
        <a:lstStyle/>
        <a:p>
          <a:endParaRPr lang="en-US"/>
        </a:p>
      </dgm:t>
    </dgm:pt>
    <dgm:pt modelId="{7B5961E8-D46B-49C4-9FFB-C03A1544B4F4}" type="sibTrans" cxnId="{FCAF8087-0552-4C30-B3E1-3F8D0FDE3289}">
      <dgm:prSet/>
      <dgm:spPr/>
      <dgm:t>
        <a:bodyPr/>
        <a:lstStyle/>
        <a:p>
          <a:endParaRPr lang="en-US"/>
        </a:p>
      </dgm:t>
    </dgm:pt>
    <dgm:pt modelId="{73A01F9B-720F-4844-BEDA-33B97FC35CE6}" type="pres">
      <dgm:prSet presAssocID="{07D81964-F605-448E-B4C1-7D80477C7F34}" presName="diagram" presStyleCnt="0">
        <dgm:presLayoutVars>
          <dgm:dir/>
          <dgm:resizeHandles val="exact"/>
        </dgm:presLayoutVars>
      </dgm:prSet>
      <dgm:spPr/>
    </dgm:pt>
    <dgm:pt modelId="{94B323E6-E4F8-451E-B181-3C957565D39D}" type="pres">
      <dgm:prSet presAssocID="{C3F42829-F78E-44BD-87E9-E6A00AD66FF0}" presName="node" presStyleLbl="node1" presStyleIdx="0" presStyleCnt="5">
        <dgm:presLayoutVars>
          <dgm:bulletEnabled val="1"/>
        </dgm:presLayoutVars>
      </dgm:prSet>
      <dgm:spPr/>
    </dgm:pt>
    <dgm:pt modelId="{70029065-753A-4170-A65D-E390F03F302D}" type="pres">
      <dgm:prSet presAssocID="{53651DE7-4DA7-4C0F-BCA4-5E6A98364844}" presName="sibTrans" presStyleCnt="0"/>
      <dgm:spPr/>
    </dgm:pt>
    <dgm:pt modelId="{4015E0E5-7C02-42E8-8C7C-F3FC8E97B08E}" type="pres">
      <dgm:prSet presAssocID="{3B4BBAA6-ADD6-49CA-A511-7C658F6B22FE}" presName="node" presStyleLbl="node1" presStyleIdx="1" presStyleCnt="5">
        <dgm:presLayoutVars>
          <dgm:bulletEnabled val="1"/>
        </dgm:presLayoutVars>
      </dgm:prSet>
      <dgm:spPr/>
    </dgm:pt>
    <dgm:pt modelId="{CECF9655-6BB6-4E47-8D38-7C9943C8D5F8}" type="pres">
      <dgm:prSet presAssocID="{77425430-BA9F-462A-A340-CC818AA03BD9}" presName="sibTrans" presStyleCnt="0"/>
      <dgm:spPr/>
    </dgm:pt>
    <dgm:pt modelId="{E29B7561-07DE-41FA-83FA-A625D69D7E87}" type="pres">
      <dgm:prSet presAssocID="{B6166D22-99D1-4837-9469-A15DF75947D0}" presName="node" presStyleLbl="node1" presStyleIdx="2" presStyleCnt="5">
        <dgm:presLayoutVars>
          <dgm:bulletEnabled val="1"/>
        </dgm:presLayoutVars>
      </dgm:prSet>
      <dgm:spPr/>
    </dgm:pt>
    <dgm:pt modelId="{968442EA-8490-4550-9C00-516F7697C284}" type="pres">
      <dgm:prSet presAssocID="{D0F47681-F8FA-4437-87FC-879E4287D17B}" presName="sibTrans" presStyleCnt="0"/>
      <dgm:spPr/>
    </dgm:pt>
    <dgm:pt modelId="{D15458E6-2176-4C7F-B2B5-64225D0DB60A}" type="pres">
      <dgm:prSet presAssocID="{C10B54FD-D47E-40D8-933E-3EF571F74F47}" presName="node" presStyleLbl="node1" presStyleIdx="3" presStyleCnt="5">
        <dgm:presLayoutVars>
          <dgm:bulletEnabled val="1"/>
        </dgm:presLayoutVars>
      </dgm:prSet>
      <dgm:spPr/>
    </dgm:pt>
    <dgm:pt modelId="{D9BA862C-6EEE-4569-A495-FE859616BED2}" type="pres">
      <dgm:prSet presAssocID="{15FB9294-87F3-446D-9DE3-EB268D668B6B}" presName="sibTrans" presStyleCnt="0"/>
      <dgm:spPr/>
    </dgm:pt>
    <dgm:pt modelId="{CA34237A-6B0C-41F6-8B1F-D021D93F7D51}" type="pres">
      <dgm:prSet presAssocID="{09F2821E-F535-4178-9609-DEE1FB297B6E}" presName="node" presStyleLbl="node1" presStyleIdx="4" presStyleCnt="5">
        <dgm:presLayoutVars>
          <dgm:bulletEnabled val="1"/>
        </dgm:presLayoutVars>
      </dgm:prSet>
      <dgm:spPr/>
    </dgm:pt>
  </dgm:ptLst>
  <dgm:cxnLst>
    <dgm:cxn modelId="{511BBA0D-D917-44F5-B5BB-4EEAF01CA971}" srcId="{07D81964-F605-448E-B4C1-7D80477C7F34}" destId="{B6166D22-99D1-4837-9469-A15DF75947D0}" srcOrd="2" destOrd="0" parTransId="{F224273C-5FA7-4ED6-BBB7-64ED57107B84}" sibTransId="{D0F47681-F8FA-4437-87FC-879E4287D17B}"/>
    <dgm:cxn modelId="{218F4F3A-2C81-41ED-93C4-50CB29CF6D8C}" type="presOf" srcId="{B6166D22-99D1-4837-9469-A15DF75947D0}" destId="{E29B7561-07DE-41FA-83FA-A625D69D7E87}" srcOrd="0" destOrd="0" presId="urn:microsoft.com/office/officeart/2005/8/layout/default"/>
    <dgm:cxn modelId="{2FDBBB46-0034-4EF8-BF8A-7D49ADD90211}" srcId="{07D81964-F605-448E-B4C1-7D80477C7F34}" destId="{C3F42829-F78E-44BD-87E9-E6A00AD66FF0}" srcOrd="0" destOrd="0" parTransId="{BF1CB652-4931-4023-92D4-E8D908F4B096}" sibTransId="{53651DE7-4DA7-4C0F-BCA4-5E6A98364844}"/>
    <dgm:cxn modelId="{CAA34053-4110-4A58-AB7E-A15DE16FCA67}" type="presOf" srcId="{07D81964-F605-448E-B4C1-7D80477C7F34}" destId="{73A01F9B-720F-4844-BEDA-33B97FC35CE6}" srcOrd="0" destOrd="0" presId="urn:microsoft.com/office/officeart/2005/8/layout/default"/>
    <dgm:cxn modelId="{BB008584-A7C4-4DF4-89F6-D0E672A107DD}" srcId="{07D81964-F605-448E-B4C1-7D80477C7F34}" destId="{3B4BBAA6-ADD6-49CA-A511-7C658F6B22FE}" srcOrd="1" destOrd="0" parTransId="{CF847F67-EAA2-4B6A-B05D-265150D2E7A4}" sibTransId="{77425430-BA9F-462A-A340-CC818AA03BD9}"/>
    <dgm:cxn modelId="{FCAF8087-0552-4C30-B3E1-3F8D0FDE3289}" srcId="{07D81964-F605-448E-B4C1-7D80477C7F34}" destId="{09F2821E-F535-4178-9609-DEE1FB297B6E}" srcOrd="4" destOrd="0" parTransId="{C14A97ED-CAAE-45DA-A54C-D9F64F9BCFEF}" sibTransId="{7B5961E8-D46B-49C4-9FFB-C03A1544B4F4}"/>
    <dgm:cxn modelId="{106C808B-C88C-4A15-A0C0-BBEBA48333D5}" type="presOf" srcId="{C10B54FD-D47E-40D8-933E-3EF571F74F47}" destId="{D15458E6-2176-4C7F-B2B5-64225D0DB60A}" srcOrd="0" destOrd="0" presId="urn:microsoft.com/office/officeart/2005/8/layout/default"/>
    <dgm:cxn modelId="{ADDECBB0-7A7D-4260-B9C7-2CE03E0DFE8E}" type="presOf" srcId="{C3F42829-F78E-44BD-87E9-E6A00AD66FF0}" destId="{94B323E6-E4F8-451E-B181-3C957565D39D}" srcOrd="0" destOrd="0" presId="urn:microsoft.com/office/officeart/2005/8/layout/default"/>
    <dgm:cxn modelId="{91E104BD-98B4-4A18-8354-1CB0826CBA6D}" type="presOf" srcId="{3B4BBAA6-ADD6-49CA-A511-7C658F6B22FE}" destId="{4015E0E5-7C02-42E8-8C7C-F3FC8E97B08E}" srcOrd="0" destOrd="0" presId="urn:microsoft.com/office/officeart/2005/8/layout/default"/>
    <dgm:cxn modelId="{113C06E8-34F1-40BC-92E3-0869AB72DC49}" type="presOf" srcId="{09F2821E-F535-4178-9609-DEE1FB297B6E}" destId="{CA34237A-6B0C-41F6-8B1F-D021D93F7D51}" srcOrd="0" destOrd="0" presId="urn:microsoft.com/office/officeart/2005/8/layout/default"/>
    <dgm:cxn modelId="{D5AC2CFA-5ECD-4606-8254-5387CF9DA2C2}" srcId="{07D81964-F605-448E-B4C1-7D80477C7F34}" destId="{C10B54FD-D47E-40D8-933E-3EF571F74F47}" srcOrd="3" destOrd="0" parTransId="{4782A691-E300-4B10-9B04-C0DEA8B4F18E}" sibTransId="{15FB9294-87F3-446D-9DE3-EB268D668B6B}"/>
    <dgm:cxn modelId="{7EA067EC-1F84-41C9-BF85-0F9573C54272}" type="presParOf" srcId="{73A01F9B-720F-4844-BEDA-33B97FC35CE6}" destId="{94B323E6-E4F8-451E-B181-3C957565D39D}" srcOrd="0" destOrd="0" presId="urn:microsoft.com/office/officeart/2005/8/layout/default"/>
    <dgm:cxn modelId="{11B445EB-7F33-4025-8741-F32127A26704}" type="presParOf" srcId="{73A01F9B-720F-4844-BEDA-33B97FC35CE6}" destId="{70029065-753A-4170-A65D-E390F03F302D}" srcOrd="1" destOrd="0" presId="urn:microsoft.com/office/officeart/2005/8/layout/default"/>
    <dgm:cxn modelId="{46AE43B8-475A-4757-9A06-E8DF12BBC328}" type="presParOf" srcId="{73A01F9B-720F-4844-BEDA-33B97FC35CE6}" destId="{4015E0E5-7C02-42E8-8C7C-F3FC8E97B08E}" srcOrd="2" destOrd="0" presId="urn:microsoft.com/office/officeart/2005/8/layout/default"/>
    <dgm:cxn modelId="{874D5EE9-A39A-4438-9A36-C4FA9F4A4B54}" type="presParOf" srcId="{73A01F9B-720F-4844-BEDA-33B97FC35CE6}" destId="{CECF9655-6BB6-4E47-8D38-7C9943C8D5F8}" srcOrd="3" destOrd="0" presId="urn:microsoft.com/office/officeart/2005/8/layout/default"/>
    <dgm:cxn modelId="{08A70B7B-3AA7-49AC-85FB-B1766CB413E4}" type="presParOf" srcId="{73A01F9B-720F-4844-BEDA-33B97FC35CE6}" destId="{E29B7561-07DE-41FA-83FA-A625D69D7E87}" srcOrd="4" destOrd="0" presId="urn:microsoft.com/office/officeart/2005/8/layout/default"/>
    <dgm:cxn modelId="{31EB4AF5-935A-4AEE-A0F6-288AC624057C}" type="presParOf" srcId="{73A01F9B-720F-4844-BEDA-33B97FC35CE6}" destId="{968442EA-8490-4550-9C00-516F7697C284}" srcOrd="5" destOrd="0" presId="urn:microsoft.com/office/officeart/2005/8/layout/default"/>
    <dgm:cxn modelId="{F33DD1C2-6130-4059-B56E-46874C5D6C4E}" type="presParOf" srcId="{73A01F9B-720F-4844-BEDA-33B97FC35CE6}" destId="{D15458E6-2176-4C7F-B2B5-64225D0DB60A}" srcOrd="6" destOrd="0" presId="urn:microsoft.com/office/officeart/2005/8/layout/default"/>
    <dgm:cxn modelId="{E1933A8F-391E-4C74-92E1-2133D158E259}" type="presParOf" srcId="{73A01F9B-720F-4844-BEDA-33B97FC35CE6}" destId="{D9BA862C-6EEE-4569-A495-FE859616BED2}" srcOrd="7" destOrd="0" presId="urn:microsoft.com/office/officeart/2005/8/layout/default"/>
    <dgm:cxn modelId="{4FD9C113-5171-463F-BAB0-14CDBA21EDB5}" type="presParOf" srcId="{73A01F9B-720F-4844-BEDA-33B97FC35CE6}" destId="{CA34237A-6B0C-41F6-8B1F-D021D93F7D5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ED19F0-1E85-46A8-A9CB-A384EAF7C42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EBD264E-4F65-451F-8E71-BA1F9637F16D}">
      <dgm:prSet/>
      <dgm:spPr/>
      <dgm:t>
        <a:bodyPr/>
        <a:lstStyle/>
        <a:p>
          <a:r>
            <a:rPr lang="ar-JO"/>
            <a:t>كائنات </a:t>
          </a:r>
          <a:r>
            <a:rPr lang="ar-JO" b="1"/>
            <a:t>متعددة الخلايا</a:t>
          </a:r>
          <a:r>
            <a:rPr lang="ar-JO"/>
            <a:t> وثابتة (ما بتتحرك).</a:t>
          </a:r>
          <a:endParaRPr lang="en-US"/>
        </a:p>
      </dgm:t>
    </dgm:pt>
    <dgm:pt modelId="{BD548C6C-728B-46CC-85B7-49D8C46ADC7D}" type="parTrans" cxnId="{0E979C5F-D9B3-4B09-BF67-57AA874AECD7}">
      <dgm:prSet/>
      <dgm:spPr/>
      <dgm:t>
        <a:bodyPr/>
        <a:lstStyle/>
        <a:p>
          <a:endParaRPr lang="en-US"/>
        </a:p>
      </dgm:t>
    </dgm:pt>
    <dgm:pt modelId="{E8A99839-A59F-4E83-83EB-920257E67F50}" type="sibTrans" cxnId="{0E979C5F-D9B3-4B09-BF67-57AA874AECD7}">
      <dgm:prSet/>
      <dgm:spPr/>
      <dgm:t>
        <a:bodyPr/>
        <a:lstStyle/>
        <a:p>
          <a:endParaRPr lang="en-US"/>
        </a:p>
      </dgm:t>
    </dgm:pt>
    <dgm:pt modelId="{6EA86790-F34C-479E-9C24-8206563B35E9}">
      <dgm:prSet/>
      <dgm:spPr/>
      <dgm:t>
        <a:bodyPr/>
        <a:lstStyle/>
        <a:p>
          <a:r>
            <a:rPr lang="ar-JO" b="1"/>
            <a:t>تصنع غذاءها بنفسها</a:t>
          </a:r>
          <a:r>
            <a:rPr lang="ar-JO"/>
            <a:t> عبر عملية </a:t>
          </a:r>
          <a:r>
            <a:rPr lang="ar-JO" b="1"/>
            <a:t>البناء الضوئي</a:t>
          </a:r>
          <a:r>
            <a:rPr lang="ar-JO"/>
            <a:t> باستخدام الشمس.</a:t>
          </a:r>
          <a:endParaRPr lang="en-US"/>
        </a:p>
      </dgm:t>
    </dgm:pt>
    <dgm:pt modelId="{CE5CA60D-8D81-491E-B287-94667F3F680C}" type="parTrans" cxnId="{21C152D6-0795-4C37-86E8-7A61B35551F0}">
      <dgm:prSet/>
      <dgm:spPr/>
      <dgm:t>
        <a:bodyPr/>
        <a:lstStyle/>
        <a:p>
          <a:endParaRPr lang="en-US"/>
        </a:p>
      </dgm:t>
    </dgm:pt>
    <dgm:pt modelId="{C58CA440-5D65-4E2D-BC24-AE479802C5B1}" type="sibTrans" cxnId="{21C152D6-0795-4C37-86E8-7A61B35551F0}">
      <dgm:prSet/>
      <dgm:spPr/>
      <dgm:t>
        <a:bodyPr/>
        <a:lstStyle/>
        <a:p>
          <a:endParaRPr lang="en-US"/>
        </a:p>
      </dgm:t>
    </dgm:pt>
    <dgm:pt modelId="{0EF03B25-3F87-4D82-8970-769038158DF4}">
      <dgm:prSet/>
      <dgm:spPr/>
      <dgm:t>
        <a:bodyPr/>
        <a:lstStyle/>
        <a:p>
          <a:r>
            <a:rPr lang="ar-JO"/>
            <a:t>جدر خلاياها قوية مصنوعة من </a:t>
          </a:r>
          <a:r>
            <a:rPr lang="ar-JO" i="1"/>
            <a:t>السليلوز</a:t>
          </a:r>
          <a:r>
            <a:rPr lang="ar-JO"/>
            <a:t>.</a:t>
          </a:r>
          <a:br>
            <a:rPr lang="ar-JO"/>
          </a:br>
          <a:r>
            <a:rPr lang="ar-JO" b="1"/>
            <a:t>أمثلة:</a:t>
          </a:r>
          <a:r>
            <a:rPr lang="ar-JO"/>
            <a:t> الأشجار، الورود، الأعشاب، الطحالب متعددة الخلايا.</a:t>
          </a:r>
          <a:endParaRPr lang="en-US"/>
        </a:p>
      </dgm:t>
    </dgm:pt>
    <dgm:pt modelId="{B19EA792-0447-40EA-ACAC-E8C80C96ED47}" type="parTrans" cxnId="{48711A9C-2227-43A8-8B8D-DFA5703FC65D}">
      <dgm:prSet/>
      <dgm:spPr/>
      <dgm:t>
        <a:bodyPr/>
        <a:lstStyle/>
        <a:p>
          <a:endParaRPr lang="en-US"/>
        </a:p>
      </dgm:t>
    </dgm:pt>
    <dgm:pt modelId="{1D9D2D15-20C1-4DF3-80C9-00550467A618}" type="sibTrans" cxnId="{48711A9C-2227-43A8-8B8D-DFA5703FC65D}">
      <dgm:prSet/>
      <dgm:spPr/>
      <dgm:t>
        <a:bodyPr/>
        <a:lstStyle/>
        <a:p>
          <a:endParaRPr lang="en-US"/>
        </a:p>
      </dgm:t>
    </dgm:pt>
    <dgm:pt modelId="{834C921D-76C7-4387-93E3-72764721BE54}" type="pres">
      <dgm:prSet presAssocID="{C8ED19F0-1E85-46A8-A9CB-A384EAF7C4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4751F65-F995-4584-906F-26E367FC3CF1}" type="pres">
      <dgm:prSet presAssocID="{CEBD264E-4F65-451F-8E71-BA1F9637F16D}" presName="hierRoot1" presStyleCnt="0"/>
      <dgm:spPr/>
    </dgm:pt>
    <dgm:pt modelId="{36F44348-C6C3-477A-ABEC-1A40ADD7C8FE}" type="pres">
      <dgm:prSet presAssocID="{CEBD264E-4F65-451F-8E71-BA1F9637F16D}" presName="composite" presStyleCnt="0"/>
      <dgm:spPr/>
    </dgm:pt>
    <dgm:pt modelId="{A9A12486-09AC-4BB0-B777-6DD839DA13C4}" type="pres">
      <dgm:prSet presAssocID="{CEBD264E-4F65-451F-8E71-BA1F9637F16D}" presName="background" presStyleLbl="node0" presStyleIdx="0" presStyleCnt="3"/>
      <dgm:spPr/>
    </dgm:pt>
    <dgm:pt modelId="{6A86AA78-9AF9-4564-B2D8-3B68DFBED028}" type="pres">
      <dgm:prSet presAssocID="{CEBD264E-4F65-451F-8E71-BA1F9637F16D}" presName="text" presStyleLbl="fgAcc0" presStyleIdx="0" presStyleCnt="3">
        <dgm:presLayoutVars>
          <dgm:chPref val="3"/>
        </dgm:presLayoutVars>
      </dgm:prSet>
      <dgm:spPr/>
    </dgm:pt>
    <dgm:pt modelId="{62B01021-ECAB-4396-9FCB-C16BBBB0FB6D}" type="pres">
      <dgm:prSet presAssocID="{CEBD264E-4F65-451F-8E71-BA1F9637F16D}" presName="hierChild2" presStyleCnt="0"/>
      <dgm:spPr/>
    </dgm:pt>
    <dgm:pt modelId="{A72D8CC6-2464-4908-9734-F455C733BE32}" type="pres">
      <dgm:prSet presAssocID="{6EA86790-F34C-479E-9C24-8206563B35E9}" presName="hierRoot1" presStyleCnt="0"/>
      <dgm:spPr/>
    </dgm:pt>
    <dgm:pt modelId="{FE5B9C5F-0622-4739-A1F8-6612194E2721}" type="pres">
      <dgm:prSet presAssocID="{6EA86790-F34C-479E-9C24-8206563B35E9}" presName="composite" presStyleCnt="0"/>
      <dgm:spPr/>
    </dgm:pt>
    <dgm:pt modelId="{1E9741C7-75F6-47C3-A07F-D1909F4E18DA}" type="pres">
      <dgm:prSet presAssocID="{6EA86790-F34C-479E-9C24-8206563B35E9}" presName="background" presStyleLbl="node0" presStyleIdx="1" presStyleCnt="3"/>
      <dgm:spPr/>
    </dgm:pt>
    <dgm:pt modelId="{ADBF2481-B973-40E4-9C23-CA10D394284D}" type="pres">
      <dgm:prSet presAssocID="{6EA86790-F34C-479E-9C24-8206563B35E9}" presName="text" presStyleLbl="fgAcc0" presStyleIdx="1" presStyleCnt="3">
        <dgm:presLayoutVars>
          <dgm:chPref val="3"/>
        </dgm:presLayoutVars>
      </dgm:prSet>
      <dgm:spPr/>
    </dgm:pt>
    <dgm:pt modelId="{F7456512-5B5A-4142-9D1F-35E94A095FBE}" type="pres">
      <dgm:prSet presAssocID="{6EA86790-F34C-479E-9C24-8206563B35E9}" presName="hierChild2" presStyleCnt="0"/>
      <dgm:spPr/>
    </dgm:pt>
    <dgm:pt modelId="{2C553151-DE9A-4DFD-AA0C-BEC5FAB448DA}" type="pres">
      <dgm:prSet presAssocID="{0EF03B25-3F87-4D82-8970-769038158DF4}" presName="hierRoot1" presStyleCnt="0"/>
      <dgm:spPr/>
    </dgm:pt>
    <dgm:pt modelId="{E75E146E-B873-4B75-9FC1-28183B40E072}" type="pres">
      <dgm:prSet presAssocID="{0EF03B25-3F87-4D82-8970-769038158DF4}" presName="composite" presStyleCnt="0"/>
      <dgm:spPr/>
    </dgm:pt>
    <dgm:pt modelId="{2D26BCFA-B9A5-494D-933A-04F5B5FEC88B}" type="pres">
      <dgm:prSet presAssocID="{0EF03B25-3F87-4D82-8970-769038158DF4}" presName="background" presStyleLbl="node0" presStyleIdx="2" presStyleCnt="3"/>
      <dgm:spPr/>
    </dgm:pt>
    <dgm:pt modelId="{B397C253-91EE-41FB-90EB-7A98D4672E36}" type="pres">
      <dgm:prSet presAssocID="{0EF03B25-3F87-4D82-8970-769038158DF4}" presName="text" presStyleLbl="fgAcc0" presStyleIdx="2" presStyleCnt="3">
        <dgm:presLayoutVars>
          <dgm:chPref val="3"/>
        </dgm:presLayoutVars>
      </dgm:prSet>
      <dgm:spPr/>
    </dgm:pt>
    <dgm:pt modelId="{2EDFAA78-26CE-448E-B5B6-E892F56D79F4}" type="pres">
      <dgm:prSet presAssocID="{0EF03B25-3F87-4D82-8970-769038158DF4}" presName="hierChild2" presStyleCnt="0"/>
      <dgm:spPr/>
    </dgm:pt>
  </dgm:ptLst>
  <dgm:cxnLst>
    <dgm:cxn modelId="{0E979C5F-D9B3-4B09-BF67-57AA874AECD7}" srcId="{C8ED19F0-1E85-46A8-A9CB-A384EAF7C42B}" destId="{CEBD264E-4F65-451F-8E71-BA1F9637F16D}" srcOrd="0" destOrd="0" parTransId="{BD548C6C-728B-46CC-85B7-49D8C46ADC7D}" sibTransId="{E8A99839-A59F-4E83-83EB-920257E67F50}"/>
    <dgm:cxn modelId="{80B84389-573D-4572-9101-F1771F0436A1}" type="presOf" srcId="{CEBD264E-4F65-451F-8E71-BA1F9637F16D}" destId="{6A86AA78-9AF9-4564-B2D8-3B68DFBED028}" srcOrd="0" destOrd="0" presId="urn:microsoft.com/office/officeart/2005/8/layout/hierarchy1"/>
    <dgm:cxn modelId="{4570138C-2BFF-4B91-81D3-1EFB531D3994}" type="presOf" srcId="{0EF03B25-3F87-4D82-8970-769038158DF4}" destId="{B397C253-91EE-41FB-90EB-7A98D4672E36}" srcOrd="0" destOrd="0" presId="urn:microsoft.com/office/officeart/2005/8/layout/hierarchy1"/>
    <dgm:cxn modelId="{48711A9C-2227-43A8-8B8D-DFA5703FC65D}" srcId="{C8ED19F0-1E85-46A8-A9CB-A384EAF7C42B}" destId="{0EF03B25-3F87-4D82-8970-769038158DF4}" srcOrd="2" destOrd="0" parTransId="{B19EA792-0447-40EA-ACAC-E8C80C96ED47}" sibTransId="{1D9D2D15-20C1-4DF3-80C9-00550467A618}"/>
    <dgm:cxn modelId="{2A0463B5-04C6-4DB1-9EE4-6EE11F96FECE}" type="presOf" srcId="{6EA86790-F34C-479E-9C24-8206563B35E9}" destId="{ADBF2481-B973-40E4-9C23-CA10D394284D}" srcOrd="0" destOrd="0" presId="urn:microsoft.com/office/officeart/2005/8/layout/hierarchy1"/>
    <dgm:cxn modelId="{21C152D6-0795-4C37-86E8-7A61B35551F0}" srcId="{C8ED19F0-1E85-46A8-A9CB-A384EAF7C42B}" destId="{6EA86790-F34C-479E-9C24-8206563B35E9}" srcOrd="1" destOrd="0" parTransId="{CE5CA60D-8D81-491E-B287-94667F3F680C}" sibTransId="{C58CA440-5D65-4E2D-BC24-AE479802C5B1}"/>
    <dgm:cxn modelId="{25D701F1-CC25-407D-AEB3-643B21B37D85}" type="presOf" srcId="{C8ED19F0-1E85-46A8-A9CB-A384EAF7C42B}" destId="{834C921D-76C7-4387-93E3-72764721BE54}" srcOrd="0" destOrd="0" presId="urn:microsoft.com/office/officeart/2005/8/layout/hierarchy1"/>
    <dgm:cxn modelId="{A29A141E-1787-4390-BC5C-D8D9BF9759F5}" type="presParOf" srcId="{834C921D-76C7-4387-93E3-72764721BE54}" destId="{C4751F65-F995-4584-906F-26E367FC3CF1}" srcOrd="0" destOrd="0" presId="urn:microsoft.com/office/officeart/2005/8/layout/hierarchy1"/>
    <dgm:cxn modelId="{088BC0A6-6826-4E28-BEFC-F1E2F79B49D7}" type="presParOf" srcId="{C4751F65-F995-4584-906F-26E367FC3CF1}" destId="{36F44348-C6C3-477A-ABEC-1A40ADD7C8FE}" srcOrd="0" destOrd="0" presId="urn:microsoft.com/office/officeart/2005/8/layout/hierarchy1"/>
    <dgm:cxn modelId="{6BAF1827-5A84-4BF1-A778-35A372202D97}" type="presParOf" srcId="{36F44348-C6C3-477A-ABEC-1A40ADD7C8FE}" destId="{A9A12486-09AC-4BB0-B777-6DD839DA13C4}" srcOrd="0" destOrd="0" presId="urn:microsoft.com/office/officeart/2005/8/layout/hierarchy1"/>
    <dgm:cxn modelId="{6E05B67B-61F7-46FC-95F2-649D57B195E6}" type="presParOf" srcId="{36F44348-C6C3-477A-ABEC-1A40ADD7C8FE}" destId="{6A86AA78-9AF9-4564-B2D8-3B68DFBED028}" srcOrd="1" destOrd="0" presId="urn:microsoft.com/office/officeart/2005/8/layout/hierarchy1"/>
    <dgm:cxn modelId="{0A9AE75F-3FF9-4F38-9DB8-EE95F6C7ED56}" type="presParOf" srcId="{C4751F65-F995-4584-906F-26E367FC3CF1}" destId="{62B01021-ECAB-4396-9FCB-C16BBBB0FB6D}" srcOrd="1" destOrd="0" presId="urn:microsoft.com/office/officeart/2005/8/layout/hierarchy1"/>
    <dgm:cxn modelId="{10092711-D677-43E3-AC1F-38BC7E4BE16D}" type="presParOf" srcId="{834C921D-76C7-4387-93E3-72764721BE54}" destId="{A72D8CC6-2464-4908-9734-F455C733BE32}" srcOrd="1" destOrd="0" presId="urn:microsoft.com/office/officeart/2005/8/layout/hierarchy1"/>
    <dgm:cxn modelId="{20B4F5E9-86E5-4C02-859B-AC0175C86198}" type="presParOf" srcId="{A72D8CC6-2464-4908-9734-F455C733BE32}" destId="{FE5B9C5F-0622-4739-A1F8-6612194E2721}" srcOrd="0" destOrd="0" presId="urn:microsoft.com/office/officeart/2005/8/layout/hierarchy1"/>
    <dgm:cxn modelId="{33A3B3A8-0285-47C6-B9A0-D745225B4EC3}" type="presParOf" srcId="{FE5B9C5F-0622-4739-A1F8-6612194E2721}" destId="{1E9741C7-75F6-47C3-A07F-D1909F4E18DA}" srcOrd="0" destOrd="0" presId="urn:microsoft.com/office/officeart/2005/8/layout/hierarchy1"/>
    <dgm:cxn modelId="{419DFB1E-FFC0-4EC7-9BB2-8491794CE4C4}" type="presParOf" srcId="{FE5B9C5F-0622-4739-A1F8-6612194E2721}" destId="{ADBF2481-B973-40E4-9C23-CA10D394284D}" srcOrd="1" destOrd="0" presId="urn:microsoft.com/office/officeart/2005/8/layout/hierarchy1"/>
    <dgm:cxn modelId="{8C74A350-48AE-4E13-ADB7-C463E426866C}" type="presParOf" srcId="{A72D8CC6-2464-4908-9734-F455C733BE32}" destId="{F7456512-5B5A-4142-9D1F-35E94A095FBE}" srcOrd="1" destOrd="0" presId="urn:microsoft.com/office/officeart/2005/8/layout/hierarchy1"/>
    <dgm:cxn modelId="{5AA42FE0-1BFE-4426-8690-CF33BA7C103B}" type="presParOf" srcId="{834C921D-76C7-4387-93E3-72764721BE54}" destId="{2C553151-DE9A-4DFD-AA0C-BEC5FAB448DA}" srcOrd="2" destOrd="0" presId="urn:microsoft.com/office/officeart/2005/8/layout/hierarchy1"/>
    <dgm:cxn modelId="{7AAC12BD-8B31-4B09-88D0-F6E1A22D0CE1}" type="presParOf" srcId="{2C553151-DE9A-4DFD-AA0C-BEC5FAB448DA}" destId="{E75E146E-B873-4B75-9FC1-28183B40E072}" srcOrd="0" destOrd="0" presId="urn:microsoft.com/office/officeart/2005/8/layout/hierarchy1"/>
    <dgm:cxn modelId="{A8B6467A-8072-4AE1-BD8F-6C03E799ECAD}" type="presParOf" srcId="{E75E146E-B873-4B75-9FC1-28183B40E072}" destId="{2D26BCFA-B9A5-494D-933A-04F5B5FEC88B}" srcOrd="0" destOrd="0" presId="urn:microsoft.com/office/officeart/2005/8/layout/hierarchy1"/>
    <dgm:cxn modelId="{AD7FB187-2FB8-40A5-975B-E479DA32DD01}" type="presParOf" srcId="{E75E146E-B873-4B75-9FC1-28183B40E072}" destId="{B397C253-91EE-41FB-90EB-7A98D4672E36}" srcOrd="1" destOrd="0" presId="urn:microsoft.com/office/officeart/2005/8/layout/hierarchy1"/>
    <dgm:cxn modelId="{2D17711E-2AB0-4C4E-A7AB-236829E20478}" type="presParOf" srcId="{2C553151-DE9A-4DFD-AA0C-BEC5FAB448DA}" destId="{2EDFAA78-26CE-448E-B5B6-E892F56D79F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DB4D30-FFDF-42C6-BAD1-EAC37471DE3B}" type="doc">
      <dgm:prSet loTypeId="urn:microsoft.com/office/officeart/2005/8/layout/matrix3" loCatId="matrix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C7A77B6-EB7D-467C-8CE3-70AC647C92A2}">
      <dgm:prSet/>
      <dgm:spPr/>
      <dgm:t>
        <a:bodyPr/>
        <a:lstStyle/>
        <a:p>
          <a:r>
            <a:rPr lang="ar-JO"/>
            <a:t>قد تكون </a:t>
          </a:r>
          <a:r>
            <a:rPr lang="ar-JO" b="1"/>
            <a:t>وحيدة الخلية</a:t>
          </a:r>
          <a:r>
            <a:rPr lang="ar-JO"/>
            <a:t> (مثل الخميرة) أو </a:t>
          </a:r>
          <a:r>
            <a:rPr lang="ar-JO" b="1"/>
            <a:t>متعددة الخلايا</a:t>
          </a:r>
          <a:r>
            <a:rPr lang="ar-JO"/>
            <a:t> (مثل فطر الغابات).</a:t>
          </a:r>
          <a:endParaRPr lang="en-US"/>
        </a:p>
      </dgm:t>
    </dgm:pt>
    <dgm:pt modelId="{3D09F6BE-A24D-4C28-8DA4-DAAB717FA84A}" type="parTrans" cxnId="{86315C9B-9277-4C96-B49D-775CF45B33E1}">
      <dgm:prSet/>
      <dgm:spPr/>
      <dgm:t>
        <a:bodyPr/>
        <a:lstStyle/>
        <a:p>
          <a:endParaRPr lang="en-US"/>
        </a:p>
      </dgm:t>
    </dgm:pt>
    <dgm:pt modelId="{E14EF23A-3CC5-4221-951C-D29404056524}" type="sibTrans" cxnId="{86315C9B-9277-4C96-B49D-775CF45B33E1}">
      <dgm:prSet/>
      <dgm:spPr/>
      <dgm:t>
        <a:bodyPr/>
        <a:lstStyle/>
        <a:p>
          <a:endParaRPr lang="en-US"/>
        </a:p>
      </dgm:t>
    </dgm:pt>
    <dgm:pt modelId="{C245EDED-7E04-46FF-9592-E3227A1DCE03}">
      <dgm:prSet/>
      <dgm:spPr/>
      <dgm:t>
        <a:bodyPr/>
        <a:lstStyle/>
        <a:p>
          <a:r>
            <a:rPr lang="ar-JO" b="1"/>
            <a:t>لا تقوم بالبناء الضوئي</a:t>
          </a:r>
          <a:r>
            <a:rPr lang="ar-JO"/>
            <a:t>.</a:t>
          </a:r>
          <a:endParaRPr lang="en-US"/>
        </a:p>
      </dgm:t>
    </dgm:pt>
    <dgm:pt modelId="{01EAE88E-3222-4ABF-905E-E86ED91BC9F7}" type="parTrans" cxnId="{70D6B6E0-5ECC-4233-99C7-F6C0DEB335B3}">
      <dgm:prSet/>
      <dgm:spPr/>
      <dgm:t>
        <a:bodyPr/>
        <a:lstStyle/>
        <a:p>
          <a:endParaRPr lang="en-US"/>
        </a:p>
      </dgm:t>
    </dgm:pt>
    <dgm:pt modelId="{C4AFD90A-7195-465A-8A81-699FD8684DFB}" type="sibTrans" cxnId="{70D6B6E0-5ECC-4233-99C7-F6C0DEB335B3}">
      <dgm:prSet/>
      <dgm:spPr/>
      <dgm:t>
        <a:bodyPr/>
        <a:lstStyle/>
        <a:p>
          <a:endParaRPr lang="en-US"/>
        </a:p>
      </dgm:t>
    </dgm:pt>
    <dgm:pt modelId="{A596A72B-C168-4276-8EB6-106CEEC7B90A}">
      <dgm:prSet/>
      <dgm:spPr/>
      <dgm:t>
        <a:bodyPr/>
        <a:lstStyle/>
        <a:p>
          <a:r>
            <a:rPr lang="ar-JO"/>
            <a:t>تمتص غذاءها من البيئة أو المواد المتحللة.</a:t>
          </a:r>
          <a:endParaRPr lang="en-US"/>
        </a:p>
      </dgm:t>
    </dgm:pt>
    <dgm:pt modelId="{DC1AC976-32F9-4C93-994A-1A4A8CAF7E3F}" type="parTrans" cxnId="{61DDB4F2-8F1B-4385-8788-905FC93363EB}">
      <dgm:prSet/>
      <dgm:spPr/>
      <dgm:t>
        <a:bodyPr/>
        <a:lstStyle/>
        <a:p>
          <a:endParaRPr lang="en-US"/>
        </a:p>
      </dgm:t>
    </dgm:pt>
    <dgm:pt modelId="{6B2B698F-E89A-4A08-A824-73FB90837288}" type="sibTrans" cxnId="{61DDB4F2-8F1B-4385-8788-905FC93363EB}">
      <dgm:prSet/>
      <dgm:spPr/>
      <dgm:t>
        <a:bodyPr/>
        <a:lstStyle/>
        <a:p>
          <a:endParaRPr lang="en-US"/>
        </a:p>
      </dgm:t>
    </dgm:pt>
    <dgm:pt modelId="{F5B663D0-1213-4E8D-ADC0-2BF6ABBCAFF1}">
      <dgm:prSet/>
      <dgm:spPr/>
      <dgm:t>
        <a:bodyPr/>
        <a:lstStyle/>
        <a:p>
          <a:r>
            <a:rPr lang="ar-JO"/>
            <a:t>تعيش غالبًا في أماكن رطبة.</a:t>
          </a:r>
          <a:br>
            <a:rPr lang="ar-JO"/>
          </a:br>
          <a:r>
            <a:rPr lang="ar-JO" b="1"/>
            <a:t>أمثلة:</a:t>
          </a:r>
          <a:r>
            <a:rPr lang="ar-JO"/>
            <a:t> الفطر (عيش الغراب)، العفن، الخميرة.</a:t>
          </a:r>
          <a:endParaRPr lang="en-US"/>
        </a:p>
      </dgm:t>
    </dgm:pt>
    <dgm:pt modelId="{29346492-085C-409C-88C4-729F82EF96C8}" type="parTrans" cxnId="{B2D0479D-84E8-490A-96E0-AE69B09D55BD}">
      <dgm:prSet/>
      <dgm:spPr/>
      <dgm:t>
        <a:bodyPr/>
        <a:lstStyle/>
        <a:p>
          <a:endParaRPr lang="en-US"/>
        </a:p>
      </dgm:t>
    </dgm:pt>
    <dgm:pt modelId="{354B995C-6C81-4FE2-A8B9-102447F77684}" type="sibTrans" cxnId="{B2D0479D-84E8-490A-96E0-AE69B09D55BD}">
      <dgm:prSet/>
      <dgm:spPr/>
      <dgm:t>
        <a:bodyPr/>
        <a:lstStyle/>
        <a:p>
          <a:endParaRPr lang="en-US"/>
        </a:p>
      </dgm:t>
    </dgm:pt>
    <dgm:pt modelId="{E216C919-C7A3-49D0-9CF2-643D5E6EB3EF}" type="pres">
      <dgm:prSet presAssocID="{BBDB4D30-FFDF-42C6-BAD1-EAC37471DE3B}" presName="matrix" presStyleCnt="0">
        <dgm:presLayoutVars>
          <dgm:chMax val="1"/>
          <dgm:dir/>
          <dgm:resizeHandles val="exact"/>
        </dgm:presLayoutVars>
      </dgm:prSet>
      <dgm:spPr/>
    </dgm:pt>
    <dgm:pt modelId="{21FE6168-385E-45EF-BA39-754BB100A1B3}" type="pres">
      <dgm:prSet presAssocID="{BBDB4D30-FFDF-42C6-BAD1-EAC37471DE3B}" presName="diamond" presStyleLbl="bgShp" presStyleIdx="0" presStyleCnt="1"/>
      <dgm:spPr/>
    </dgm:pt>
    <dgm:pt modelId="{B2C95C30-6BD8-444E-9F24-1013A005EAFD}" type="pres">
      <dgm:prSet presAssocID="{BBDB4D30-FFDF-42C6-BAD1-EAC37471DE3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971B836-007B-4BA7-B8AD-0EE8E1BF6533}" type="pres">
      <dgm:prSet presAssocID="{BBDB4D30-FFDF-42C6-BAD1-EAC37471DE3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D61F61-282F-4447-88B9-67AB1F8169EF}" type="pres">
      <dgm:prSet presAssocID="{BBDB4D30-FFDF-42C6-BAD1-EAC37471DE3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D07F1B2-18BB-4A50-ACE4-28A02ADE2C8A}" type="pres">
      <dgm:prSet presAssocID="{BBDB4D30-FFDF-42C6-BAD1-EAC37471DE3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D5BD013-7C5A-49C8-9A5A-D6FBC37D20A1}" type="presOf" srcId="{BC7A77B6-EB7D-467C-8CE3-70AC647C92A2}" destId="{B2C95C30-6BD8-444E-9F24-1013A005EAFD}" srcOrd="0" destOrd="0" presId="urn:microsoft.com/office/officeart/2005/8/layout/matrix3"/>
    <dgm:cxn modelId="{67E26F7B-79B6-4E6B-8536-BE45A3A6F541}" type="presOf" srcId="{BBDB4D30-FFDF-42C6-BAD1-EAC37471DE3B}" destId="{E216C919-C7A3-49D0-9CF2-643D5E6EB3EF}" srcOrd="0" destOrd="0" presId="urn:microsoft.com/office/officeart/2005/8/layout/matrix3"/>
    <dgm:cxn modelId="{E677FE83-A285-4D0A-8518-EABF5CCEE40C}" type="presOf" srcId="{F5B663D0-1213-4E8D-ADC0-2BF6ABBCAFF1}" destId="{9D07F1B2-18BB-4A50-ACE4-28A02ADE2C8A}" srcOrd="0" destOrd="0" presId="urn:microsoft.com/office/officeart/2005/8/layout/matrix3"/>
    <dgm:cxn modelId="{86315C9B-9277-4C96-B49D-775CF45B33E1}" srcId="{BBDB4D30-FFDF-42C6-BAD1-EAC37471DE3B}" destId="{BC7A77B6-EB7D-467C-8CE3-70AC647C92A2}" srcOrd="0" destOrd="0" parTransId="{3D09F6BE-A24D-4C28-8DA4-DAAB717FA84A}" sibTransId="{E14EF23A-3CC5-4221-951C-D29404056524}"/>
    <dgm:cxn modelId="{72BEEA9C-4499-4957-B9E6-227C4DBF9923}" type="presOf" srcId="{C245EDED-7E04-46FF-9592-E3227A1DCE03}" destId="{E971B836-007B-4BA7-B8AD-0EE8E1BF6533}" srcOrd="0" destOrd="0" presId="urn:microsoft.com/office/officeart/2005/8/layout/matrix3"/>
    <dgm:cxn modelId="{B2D0479D-84E8-490A-96E0-AE69B09D55BD}" srcId="{BBDB4D30-FFDF-42C6-BAD1-EAC37471DE3B}" destId="{F5B663D0-1213-4E8D-ADC0-2BF6ABBCAFF1}" srcOrd="3" destOrd="0" parTransId="{29346492-085C-409C-88C4-729F82EF96C8}" sibTransId="{354B995C-6C81-4FE2-A8B9-102447F77684}"/>
    <dgm:cxn modelId="{70D6B6E0-5ECC-4233-99C7-F6C0DEB335B3}" srcId="{BBDB4D30-FFDF-42C6-BAD1-EAC37471DE3B}" destId="{C245EDED-7E04-46FF-9592-E3227A1DCE03}" srcOrd="1" destOrd="0" parTransId="{01EAE88E-3222-4ABF-905E-E86ED91BC9F7}" sibTransId="{C4AFD90A-7195-465A-8A81-699FD8684DFB}"/>
    <dgm:cxn modelId="{61DDB4F2-8F1B-4385-8788-905FC93363EB}" srcId="{BBDB4D30-FFDF-42C6-BAD1-EAC37471DE3B}" destId="{A596A72B-C168-4276-8EB6-106CEEC7B90A}" srcOrd="2" destOrd="0" parTransId="{DC1AC976-32F9-4C93-994A-1A4A8CAF7E3F}" sibTransId="{6B2B698F-E89A-4A08-A824-73FB90837288}"/>
    <dgm:cxn modelId="{F0EFB3F9-5D75-4F17-AB8E-E4B0EC8F3E42}" type="presOf" srcId="{A596A72B-C168-4276-8EB6-106CEEC7B90A}" destId="{20D61F61-282F-4447-88B9-67AB1F8169EF}" srcOrd="0" destOrd="0" presId="urn:microsoft.com/office/officeart/2005/8/layout/matrix3"/>
    <dgm:cxn modelId="{AA190643-D7DE-40B8-B057-601B8F46CB81}" type="presParOf" srcId="{E216C919-C7A3-49D0-9CF2-643D5E6EB3EF}" destId="{21FE6168-385E-45EF-BA39-754BB100A1B3}" srcOrd="0" destOrd="0" presId="urn:microsoft.com/office/officeart/2005/8/layout/matrix3"/>
    <dgm:cxn modelId="{592A7DC0-502A-4A20-9313-63F066B5617E}" type="presParOf" srcId="{E216C919-C7A3-49D0-9CF2-643D5E6EB3EF}" destId="{B2C95C30-6BD8-444E-9F24-1013A005EAFD}" srcOrd="1" destOrd="0" presId="urn:microsoft.com/office/officeart/2005/8/layout/matrix3"/>
    <dgm:cxn modelId="{71F6F80E-5FF4-46C3-9DEA-C0BE42460F05}" type="presParOf" srcId="{E216C919-C7A3-49D0-9CF2-643D5E6EB3EF}" destId="{E971B836-007B-4BA7-B8AD-0EE8E1BF6533}" srcOrd="2" destOrd="0" presId="urn:microsoft.com/office/officeart/2005/8/layout/matrix3"/>
    <dgm:cxn modelId="{A54D906B-825A-4696-96CE-E69AEC8B7A12}" type="presParOf" srcId="{E216C919-C7A3-49D0-9CF2-643D5E6EB3EF}" destId="{20D61F61-282F-4447-88B9-67AB1F8169EF}" srcOrd="3" destOrd="0" presId="urn:microsoft.com/office/officeart/2005/8/layout/matrix3"/>
    <dgm:cxn modelId="{915BD870-058E-4A50-9561-96AC9F330E6A}" type="presParOf" srcId="{E216C919-C7A3-49D0-9CF2-643D5E6EB3EF}" destId="{9D07F1B2-18BB-4A50-ACE4-28A02ADE2C8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23B8BC-E8D7-425B-BAB8-8A76D6A6D906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837916C-B4F3-4DD9-BD71-BB46F8E9E23F}">
      <dgm:prSet/>
      <dgm:spPr/>
      <dgm:t>
        <a:bodyPr/>
        <a:lstStyle/>
        <a:p>
          <a:r>
            <a:rPr lang="ar-JO"/>
            <a:t>مملكة </a:t>
          </a:r>
          <a:r>
            <a:rPr lang="ar-JO" b="1"/>
            <a:t>مختلطة</a:t>
          </a:r>
          <a:r>
            <a:rPr lang="ar-JO"/>
            <a:t>، تضم كائنات غالبًا </a:t>
          </a:r>
          <a:r>
            <a:rPr lang="ar-JO" b="1"/>
            <a:t>وحيدة الخلية</a:t>
          </a:r>
          <a:r>
            <a:rPr lang="ar-JO"/>
            <a:t> لكنها أكثر تعقيدًا من البكتيريا.</a:t>
          </a:r>
          <a:endParaRPr lang="en-US"/>
        </a:p>
      </dgm:t>
    </dgm:pt>
    <dgm:pt modelId="{21A01E17-9D07-46DA-B516-D89EEA77009E}" type="parTrans" cxnId="{CE6CA61B-6F17-4DD3-9C97-8083CD2C8CEE}">
      <dgm:prSet/>
      <dgm:spPr/>
      <dgm:t>
        <a:bodyPr/>
        <a:lstStyle/>
        <a:p>
          <a:endParaRPr lang="en-US"/>
        </a:p>
      </dgm:t>
    </dgm:pt>
    <dgm:pt modelId="{84ACBD17-73BF-43DF-861D-9651A0DBCC8C}" type="sibTrans" cxnId="{CE6CA61B-6F17-4DD3-9C97-8083CD2C8CEE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1B7C3CA0-B714-4617-B821-AF4F5FD03A50}">
      <dgm:prSet/>
      <dgm:spPr/>
      <dgm:t>
        <a:bodyPr/>
        <a:lstStyle/>
        <a:p>
          <a:r>
            <a:rPr lang="ar-JO"/>
            <a:t>بعضها يشبه الحيوانات (تتحرك وتأكل)، وبعضها يشبه النباتات (يقوم بالبناء الضوئي).</a:t>
          </a:r>
          <a:endParaRPr lang="en-US"/>
        </a:p>
      </dgm:t>
    </dgm:pt>
    <dgm:pt modelId="{A11ECD1D-5A13-4064-977D-E92AF96AA94C}" type="parTrans" cxnId="{9156C026-66EC-4001-8D93-4AB59DA35556}">
      <dgm:prSet/>
      <dgm:spPr/>
      <dgm:t>
        <a:bodyPr/>
        <a:lstStyle/>
        <a:p>
          <a:endParaRPr lang="en-US"/>
        </a:p>
      </dgm:t>
    </dgm:pt>
    <dgm:pt modelId="{1388B45E-A491-4D55-BBED-9C468280261C}" type="sibTrans" cxnId="{9156C026-66EC-4001-8D93-4AB59DA35556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D5E902C7-B549-4DE6-B783-65A0B50FC4C8}">
      <dgm:prSet/>
      <dgm:spPr/>
      <dgm:t>
        <a:bodyPr/>
        <a:lstStyle/>
        <a:p>
          <a:r>
            <a:rPr lang="ar-JO"/>
            <a:t>تعيش غالبًا في </a:t>
          </a:r>
          <a:r>
            <a:rPr lang="ar-JO" b="1"/>
            <a:t>الماء</a:t>
          </a:r>
          <a:r>
            <a:rPr lang="ar-JO"/>
            <a:t>.</a:t>
          </a:r>
          <a:br>
            <a:rPr lang="ar-JO"/>
          </a:br>
          <a:r>
            <a:rPr lang="ar-JO" b="1"/>
            <a:t>أمثلة:</a:t>
          </a:r>
          <a:r>
            <a:rPr lang="ar-JO"/>
            <a:t> الأميبا، البراميسيوم، بعض الطحالب وحيدة الخلية.</a:t>
          </a:r>
          <a:endParaRPr lang="en-US"/>
        </a:p>
      </dgm:t>
    </dgm:pt>
    <dgm:pt modelId="{4E8B2A6B-6CBF-413F-8D71-BD400BCC6562}" type="parTrans" cxnId="{64F5F0B9-F3F8-475D-A3AB-78F7629B4393}">
      <dgm:prSet/>
      <dgm:spPr/>
      <dgm:t>
        <a:bodyPr/>
        <a:lstStyle/>
        <a:p>
          <a:endParaRPr lang="en-US"/>
        </a:p>
      </dgm:t>
    </dgm:pt>
    <dgm:pt modelId="{5BADDF36-64D3-4665-9624-EDF2B85F63A4}" type="sibTrans" cxnId="{64F5F0B9-F3F8-475D-A3AB-78F7629B439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7BCCD4A6-E019-4D7C-BD98-F7A0D73B3791}" type="pres">
      <dgm:prSet presAssocID="{E123B8BC-E8D7-425B-BAB8-8A76D6A6D906}" presName="Name0" presStyleCnt="0">
        <dgm:presLayoutVars>
          <dgm:animLvl val="lvl"/>
          <dgm:resizeHandles val="exact"/>
        </dgm:presLayoutVars>
      </dgm:prSet>
      <dgm:spPr/>
    </dgm:pt>
    <dgm:pt modelId="{1CBA3EEF-C8A8-4761-AB19-FD6BE2134727}" type="pres">
      <dgm:prSet presAssocID="{8837916C-B4F3-4DD9-BD71-BB46F8E9E23F}" presName="compositeNode" presStyleCnt="0">
        <dgm:presLayoutVars>
          <dgm:bulletEnabled val="1"/>
        </dgm:presLayoutVars>
      </dgm:prSet>
      <dgm:spPr/>
    </dgm:pt>
    <dgm:pt modelId="{343AB46C-819D-414D-8EAE-4E41050A3C92}" type="pres">
      <dgm:prSet presAssocID="{8837916C-B4F3-4DD9-BD71-BB46F8E9E23F}" presName="bgRect" presStyleLbl="bgAccFollowNode1" presStyleIdx="0" presStyleCnt="3"/>
      <dgm:spPr/>
    </dgm:pt>
    <dgm:pt modelId="{A072E14A-4D92-45C1-B256-36FFD76C6F68}" type="pres">
      <dgm:prSet presAssocID="{84ACBD17-73BF-43DF-861D-9651A0DBCC8C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4CDDB8DB-683B-4672-9AD7-76D889037508}" type="pres">
      <dgm:prSet presAssocID="{8837916C-B4F3-4DD9-BD71-BB46F8E9E23F}" presName="bottomLine" presStyleLbl="alignNode1" presStyleIdx="1" presStyleCnt="6">
        <dgm:presLayoutVars/>
      </dgm:prSet>
      <dgm:spPr/>
    </dgm:pt>
    <dgm:pt modelId="{8D7BD5F2-33C0-4456-BEA1-E650AC0E8F1B}" type="pres">
      <dgm:prSet presAssocID="{8837916C-B4F3-4DD9-BD71-BB46F8E9E23F}" presName="nodeText" presStyleLbl="bgAccFollowNode1" presStyleIdx="0" presStyleCnt="3">
        <dgm:presLayoutVars>
          <dgm:bulletEnabled val="1"/>
        </dgm:presLayoutVars>
      </dgm:prSet>
      <dgm:spPr/>
    </dgm:pt>
    <dgm:pt modelId="{8A9477EB-A3CB-41E1-8EB2-4B45CBA9978E}" type="pres">
      <dgm:prSet presAssocID="{84ACBD17-73BF-43DF-861D-9651A0DBCC8C}" presName="sibTrans" presStyleCnt="0"/>
      <dgm:spPr/>
    </dgm:pt>
    <dgm:pt modelId="{62AAC7C2-4292-4039-96FF-C62A81044F7F}" type="pres">
      <dgm:prSet presAssocID="{1B7C3CA0-B714-4617-B821-AF4F5FD03A50}" presName="compositeNode" presStyleCnt="0">
        <dgm:presLayoutVars>
          <dgm:bulletEnabled val="1"/>
        </dgm:presLayoutVars>
      </dgm:prSet>
      <dgm:spPr/>
    </dgm:pt>
    <dgm:pt modelId="{56C368F7-52E3-4DC5-9FB1-5D4FAF1B1C25}" type="pres">
      <dgm:prSet presAssocID="{1B7C3CA0-B714-4617-B821-AF4F5FD03A50}" presName="bgRect" presStyleLbl="bgAccFollowNode1" presStyleIdx="1" presStyleCnt="3"/>
      <dgm:spPr/>
    </dgm:pt>
    <dgm:pt modelId="{D7546E65-7B29-41B8-850D-05CE049D4120}" type="pres">
      <dgm:prSet presAssocID="{1388B45E-A491-4D55-BBED-9C468280261C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995198E6-01D6-4FAC-A404-7737E83ADC4D}" type="pres">
      <dgm:prSet presAssocID="{1B7C3CA0-B714-4617-B821-AF4F5FD03A50}" presName="bottomLine" presStyleLbl="alignNode1" presStyleIdx="3" presStyleCnt="6">
        <dgm:presLayoutVars/>
      </dgm:prSet>
      <dgm:spPr/>
    </dgm:pt>
    <dgm:pt modelId="{1BA695AB-E5D1-4FF8-A801-2FEC01DB16F5}" type="pres">
      <dgm:prSet presAssocID="{1B7C3CA0-B714-4617-B821-AF4F5FD03A50}" presName="nodeText" presStyleLbl="bgAccFollowNode1" presStyleIdx="1" presStyleCnt="3">
        <dgm:presLayoutVars>
          <dgm:bulletEnabled val="1"/>
        </dgm:presLayoutVars>
      </dgm:prSet>
      <dgm:spPr/>
    </dgm:pt>
    <dgm:pt modelId="{A98D8B03-522C-42C5-A4E5-EBA521189B2A}" type="pres">
      <dgm:prSet presAssocID="{1388B45E-A491-4D55-BBED-9C468280261C}" presName="sibTrans" presStyleCnt="0"/>
      <dgm:spPr/>
    </dgm:pt>
    <dgm:pt modelId="{0190D681-CD2B-4C72-9F4F-9AAC40AC2660}" type="pres">
      <dgm:prSet presAssocID="{D5E902C7-B549-4DE6-B783-65A0B50FC4C8}" presName="compositeNode" presStyleCnt="0">
        <dgm:presLayoutVars>
          <dgm:bulletEnabled val="1"/>
        </dgm:presLayoutVars>
      </dgm:prSet>
      <dgm:spPr/>
    </dgm:pt>
    <dgm:pt modelId="{E12EB65D-3263-4C76-83ED-0B55FBC199D9}" type="pres">
      <dgm:prSet presAssocID="{D5E902C7-B549-4DE6-B783-65A0B50FC4C8}" presName="bgRect" presStyleLbl="bgAccFollowNode1" presStyleIdx="2" presStyleCnt="3"/>
      <dgm:spPr/>
    </dgm:pt>
    <dgm:pt modelId="{98DFE2C7-0B15-4A05-B265-A13475E2DC27}" type="pres">
      <dgm:prSet presAssocID="{5BADDF36-64D3-4665-9624-EDF2B85F63A4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3B2705AC-35FA-4140-A863-402132C12065}" type="pres">
      <dgm:prSet presAssocID="{D5E902C7-B549-4DE6-B783-65A0B50FC4C8}" presName="bottomLine" presStyleLbl="alignNode1" presStyleIdx="5" presStyleCnt="6">
        <dgm:presLayoutVars/>
      </dgm:prSet>
      <dgm:spPr/>
    </dgm:pt>
    <dgm:pt modelId="{229D8C67-390C-40D9-A66D-3F766A558E9B}" type="pres">
      <dgm:prSet presAssocID="{D5E902C7-B549-4DE6-B783-65A0B50FC4C8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CE6CA61B-6F17-4DD3-9C97-8083CD2C8CEE}" srcId="{E123B8BC-E8D7-425B-BAB8-8A76D6A6D906}" destId="{8837916C-B4F3-4DD9-BD71-BB46F8E9E23F}" srcOrd="0" destOrd="0" parTransId="{21A01E17-9D07-46DA-B516-D89EEA77009E}" sibTransId="{84ACBD17-73BF-43DF-861D-9651A0DBCC8C}"/>
    <dgm:cxn modelId="{9156C026-66EC-4001-8D93-4AB59DA35556}" srcId="{E123B8BC-E8D7-425B-BAB8-8A76D6A6D906}" destId="{1B7C3CA0-B714-4617-B821-AF4F5FD03A50}" srcOrd="1" destOrd="0" parTransId="{A11ECD1D-5A13-4064-977D-E92AF96AA94C}" sibTransId="{1388B45E-A491-4D55-BBED-9C468280261C}"/>
    <dgm:cxn modelId="{98E11627-6519-4501-A9B7-F11D8A56A8B6}" type="presOf" srcId="{84ACBD17-73BF-43DF-861D-9651A0DBCC8C}" destId="{A072E14A-4D92-45C1-B256-36FFD76C6F68}" srcOrd="0" destOrd="0" presId="urn:microsoft.com/office/officeart/2016/7/layout/BasicLinearProcessNumbered"/>
    <dgm:cxn modelId="{3F48E464-4779-4F5F-A446-7E4A9DFC496F}" type="presOf" srcId="{1B7C3CA0-B714-4617-B821-AF4F5FD03A50}" destId="{56C368F7-52E3-4DC5-9FB1-5D4FAF1B1C25}" srcOrd="0" destOrd="0" presId="urn:microsoft.com/office/officeart/2016/7/layout/BasicLinearProcessNumbered"/>
    <dgm:cxn modelId="{E0271C45-6EB7-4600-9D67-05CE2FA93132}" type="presOf" srcId="{1388B45E-A491-4D55-BBED-9C468280261C}" destId="{D7546E65-7B29-41B8-850D-05CE049D4120}" srcOrd="0" destOrd="0" presId="urn:microsoft.com/office/officeart/2016/7/layout/BasicLinearProcessNumbered"/>
    <dgm:cxn modelId="{3D76CB97-441D-4FCA-9150-B0AA9F85CF49}" type="presOf" srcId="{8837916C-B4F3-4DD9-BD71-BB46F8E9E23F}" destId="{343AB46C-819D-414D-8EAE-4E41050A3C92}" srcOrd="0" destOrd="0" presId="urn:microsoft.com/office/officeart/2016/7/layout/BasicLinearProcessNumbered"/>
    <dgm:cxn modelId="{64F5F0B9-F3F8-475D-A3AB-78F7629B4393}" srcId="{E123B8BC-E8D7-425B-BAB8-8A76D6A6D906}" destId="{D5E902C7-B549-4DE6-B783-65A0B50FC4C8}" srcOrd="2" destOrd="0" parTransId="{4E8B2A6B-6CBF-413F-8D71-BD400BCC6562}" sibTransId="{5BADDF36-64D3-4665-9624-EDF2B85F63A4}"/>
    <dgm:cxn modelId="{BEF44ABA-8634-498C-835E-A68D0932ACD3}" type="presOf" srcId="{5BADDF36-64D3-4665-9624-EDF2B85F63A4}" destId="{98DFE2C7-0B15-4A05-B265-A13475E2DC27}" srcOrd="0" destOrd="0" presId="urn:microsoft.com/office/officeart/2016/7/layout/BasicLinearProcessNumbered"/>
    <dgm:cxn modelId="{76EDB5C7-1BBF-437C-8651-8D2BC5C01D8F}" type="presOf" srcId="{E123B8BC-E8D7-425B-BAB8-8A76D6A6D906}" destId="{7BCCD4A6-E019-4D7C-BD98-F7A0D73B3791}" srcOrd="0" destOrd="0" presId="urn:microsoft.com/office/officeart/2016/7/layout/BasicLinearProcessNumbered"/>
    <dgm:cxn modelId="{B0276CD2-D792-4806-8582-4A37D1615128}" type="presOf" srcId="{D5E902C7-B549-4DE6-B783-65A0B50FC4C8}" destId="{229D8C67-390C-40D9-A66D-3F766A558E9B}" srcOrd="1" destOrd="0" presId="urn:microsoft.com/office/officeart/2016/7/layout/BasicLinearProcessNumbered"/>
    <dgm:cxn modelId="{C420FFEA-495A-4A9A-B6BB-8D10AC032C32}" type="presOf" srcId="{1B7C3CA0-B714-4617-B821-AF4F5FD03A50}" destId="{1BA695AB-E5D1-4FF8-A801-2FEC01DB16F5}" srcOrd="1" destOrd="0" presId="urn:microsoft.com/office/officeart/2016/7/layout/BasicLinearProcessNumbered"/>
    <dgm:cxn modelId="{96B26CF8-FB8C-4C98-BD85-09F32F44538C}" type="presOf" srcId="{D5E902C7-B549-4DE6-B783-65A0B50FC4C8}" destId="{E12EB65D-3263-4C76-83ED-0B55FBC199D9}" srcOrd="0" destOrd="0" presId="urn:microsoft.com/office/officeart/2016/7/layout/BasicLinearProcessNumbered"/>
    <dgm:cxn modelId="{7053FFFA-07F0-4D76-A134-817E8A8F04C2}" type="presOf" srcId="{8837916C-B4F3-4DD9-BD71-BB46F8E9E23F}" destId="{8D7BD5F2-33C0-4456-BEA1-E650AC0E8F1B}" srcOrd="1" destOrd="0" presId="urn:microsoft.com/office/officeart/2016/7/layout/BasicLinearProcessNumbered"/>
    <dgm:cxn modelId="{ADCC503B-69E6-4403-964F-8616D215BED1}" type="presParOf" srcId="{7BCCD4A6-E019-4D7C-BD98-F7A0D73B3791}" destId="{1CBA3EEF-C8A8-4761-AB19-FD6BE2134727}" srcOrd="0" destOrd="0" presId="urn:microsoft.com/office/officeart/2016/7/layout/BasicLinearProcessNumbered"/>
    <dgm:cxn modelId="{2D8A05D3-5DFA-4ED5-BF8A-7DE3F1BD3823}" type="presParOf" srcId="{1CBA3EEF-C8A8-4761-AB19-FD6BE2134727}" destId="{343AB46C-819D-414D-8EAE-4E41050A3C92}" srcOrd="0" destOrd="0" presId="urn:microsoft.com/office/officeart/2016/7/layout/BasicLinearProcessNumbered"/>
    <dgm:cxn modelId="{9456FB71-3492-4B01-BEFD-390332D39824}" type="presParOf" srcId="{1CBA3EEF-C8A8-4761-AB19-FD6BE2134727}" destId="{A072E14A-4D92-45C1-B256-36FFD76C6F68}" srcOrd="1" destOrd="0" presId="urn:microsoft.com/office/officeart/2016/7/layout/BasicLinearProcessNumbered"/>
    <dgm:cxn modelId="{B5852CAD-7A26-44F3-B035-65DC4A222A85}" type="presParOf" srcId="{1CBA3EEF-C8A8-4761-AB19-FD6BE2134727}" destId="{4CDDB8DB-683B-4672-9AD7-76D889037508}" srcOrd="2" destOrd="0" presId="urn:microsoft.com/office/officeart/2016/7/layout/BasicLinearProcessNumbered"/>
    <dgm:cxn modelId="{02D2ED60-B395-4232-9999-43C226EF4883}" type="presParOf" srcId="{1CBA3EEF-C8A8-4761-AB19-FD6BE2134727}" destId="{8D7BD5F2-33C0-4456-BEA1-E650AC0E8F1B}" srcOrd="3" destOrd="0" presId="urn:microsoft.com/office/officeart/2016/7/layout/BasicLinearProcessNumbered"/>
    <dgm:cxn modelId="{DBF5687E-F7B8-4240-A1AB-8C1EB6683B9D}" type="presParOf" srcId="{7BCCD4A6-E019-4D7C-BD98-F7A0D73B3791}" destId="{8A9477EB-A3CB-41E1-8EB2-4B45CBA9978E}" srcOrd="1" destOrd="0" presId="urn:microsoft.com/office/officeart/2016/7/layout/BasicLinearProcessNumbered"/>
    <dgm:cxn modelId="{7E80FA1A-22D8-482D-8097-BDE07AE305F7}" type="presParOf" srcId="{7BCCD4A6-E019-4D7C-BD98-F7A0D73B3791}" destId="{62AAC7C2-4292-4039-96FF-C62A81044F7F}" srcOrd="2" destOrd="0" presId="urn:microsoft.com/office/officeart/2016/7/layout/BasicLinearProcessNumbered"/>
    <dgm:cxn modelId="{B3A0799C-7C27-4EE3-9702-8DC3773511E4}" type="presParOf" srcId="{62AAC7C2-4292-4039-96FF-C62A81044F7F}" destId="{56C368F7-52E3-4DC5-9FB1-5D4FAF1B1C25}" srcOrd="0" destOrd="0" presId="urn:microsoft.com/office/officeart/2016/7/layout/BasicLinearProcessNumbered"/>
    <dgm:cxn modelId="{0BE73E67-EEA7-435E-8665-A176E6A2ABED}" type="presParOf" srcId="{62AAC7C2-4292-4039-96FF-C62A81044F7F}" destId="{D7546E65-7B29-41B8-850D-05CE049D4120}" srcOrd="1" destOrd="0" presId="urn:microsoft.com/office/officeart/2016/7/layout/BasicLinearProcessNumbered"/>
    <dgm:cxn modelId="{926CD661-DF4F-4492-9D94-DBDBA0528931}" type="presParOf" srcId="{62AAC7C2-4292-4039-96FF-C62A81044F7F}" destId="{995198E6-01D6-4FAC-A404-7737E83ADC4D}" srcOrd="2" destOrd="0" presId="urn:microsoft.com/office/officeart/2016/7/layout/BasicLinearProcessNumbered"/>
    <dgm:cxn modelId="{F0069C38-791F-46DB-97C6-BDF411B009D3}" type="presParOf" srcId="{62AAC7C2-4292-4039-96FF-C62A81044F7F}" destId="{1BA695AB-E5D1-4FF8-A801-2FEC01DB16F5}" srcOrd="3" destOrd="0" presId="urn:microsoft.com/office/officeart/2016/7/layout/BasicLinearProcessNumbered"/>
    <dgm:cxn modelId="{37080231-A0DA-4435-A0B8-62C890D6BF97}" type="presParOf" srcId="{7BCCD4A6-E019-4D7C-BD98-F7A0D73B3791}" destId="{A98D8B03-522C-42C5-A4E5-EBA521189B2A}" srcOrd="3" destOrd="0" presId="urn:microsoft.com/office/officeart/2016/7/layout/BasicLinearProcessNumbered"/>
    <dgm:cxn modelId="{1B473E3D-51C2-4A0D-87F0-55E65816C887}" type="presParOf" srcId="{7BCCD4A6-E019-4D7C-BD98-F7A0D73B3791}" destId="{0190D681-CD2B-4C72-9F4F-9AAC40AC2660}" srcOrd="4" destOrd="0" presId="urn:microsoft.com/office/officeart/2016/7/layout/BasicLinearProcessNumbered"/>
    <dgm:cxn modelId="{C6F53311-208F-4E34-88CC-3A720CF0E8AE}" type="presParOf" srcId="{0190D681-CD2B-4C72-9F4F-9AAC40AC2660}" destId="{E12EB65D-3263-4C76-83ED-0B55FBC199D9}" srcOrd="0" destOrd="0" presId="urn:microsoft.com/office/officeart/2016/7/layout/BasicLinearProcessNumbered"/>
    <dgm:cxn modelId="{436F8C34-4108-4E29-A116-12E292DAB975}" type="presParOf" srcId="{0190D681-CD2B-4C72-9F4F-9AAC40AC2660}" destId="{98DFE2C7-0B15-4A05-B265-A13475E2DC27}" srcOrd="1" destOrd="0" presId="urn:microsoft.com/office/officeart/2016/7/layout/BasicLinearProcessNumbered"/>
    <dgm:cxn modelId="{C4DE72E9-FF39-4C12-84F4-81948B647458}" type="presParOf" srcId="{0190D681-CD2B-4C72-9F4F-9AAC40AC2660}" destId="{3B2705AC-35FA-4140-A863-402132C12065}" srcOrd="2" destOrd="0" presId="urn:microsoft.com/office/officeart/2016/7/layout/BasicLinearProcessNumbered"/>
    <dgm:cxn modelId="{5521B315-36B6-4D92-ABBE-4D2ED6942073}" type="presParOf" srcId="{0190D681-CD2B-4C72-9F4F-9AAC40AC2660}" destId="{229D8C67-390C-40D9-A66D-3F766A558E9B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4A9BFD-04F1-43A4-B8D4-AF345C7DBB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6DC22CE-7575-4C9D-8AA5-65455819EFD5}">
      <dgm:prSet/>
      <dgm:spPr/>
      <dgm:t>
        <a:bodyPr/>
        <a:lstStyle/>
        <a:p>
          <a:r>
            <a:rPr lang="ar-JO"/>
            <a:t>مملكة </a:t>
          </a:r>
          <a:r>
            <a:rPr lang="ar-JO" b="1"/>
            <a:t>مختلطة</a:t>
          </a:r>
          <a:r>
            <a:rPr lang="ar-JO"/>
            <a:t>، تضم كائنات غالبًا </a:t>
          </a:r>
          <a:r>
            <a:rPr lang="ar-JO" b="1"/>
            <a:t>وحيدة الخلية</a:t>
          </a:r>
          <a:r>
            <a:rPr lang="ar-JO"/>
            <a:t> لكنها أكثر تعقيدًا من البكتيريا.</a:t>
          </a:r>
          <a:endParaRPr lang="en-US"/>
        </a:p>
      </dgm:t>
    </dgm:pt>
    <dgm:pt modelId="{45F2C8E3-5640-4054-BE24-C08ED7CBCBBA}" type="parTrans" cxnId="{916DE6AA-B990-46CD-A1E2-2246F171406A}">
      <dgm:prSet/>
      <dgm:spPr/>
      <dgm:t>
        <a:bodyPr/>
        <a:lstStyle/>
        <a:p>
          <a:endParaRPr lang="en-US"/>
        </a:p>
      </dgm:t>
    </dgm:pt>
    <dgm:pt modelId="{365994DE-2EC7-4DB8-99F7-679A4233D086}" type="sibTrans" cxnId="{916DE6AA-B990-46CD-A1E2-2246F171406A}">
      <dgm:prSet/>
      <dgm:spPr/>
      <dgm:t>
        <a:bodyPr/>
        <a:lstStyle/>
        <a:p>
          <a:endParaRPr lang="en-US"/>
        </a:p>
      </dgm:t>
    </dgm:pt>
    <dgm:pt modelId="{A90DA2E5-4696-4E5F-B472-CEF4D92C1C78}">
      <dgm:prSet/>
      <dgm:spPr/>
      <dgm:t>
        <a:bodyPr/>
        <a:lstStyle/>
        <a:p>
          <a:r>
            <a:rPr lang="ar-JO"/>
            <a:t>بعضها يشبه الحيوانات (تتحرك وتأكل)، وبعضها يشبه النباتات (يقوم بالبناء الضوئي).</a:t>
          </a:r>
          <a:endParaRPr lang="en-US"/>
        </a:p>
      </dgm:t>
    </dgm:pt>
    <dgm:pt modelId="{D5610421-3842-4EF4-8221-D51AD8A53488}" type="parTrans" cxnId="{EB0DD1BE-B6A0-4398-B03A-95B29B6FC922}">
      <dgm:prSet/>
      <dgm:spPr/>
      <dgm:t>
        <a:bodyPr/>
        <a:lstStyle/>
        <a:p>
          <a:endParaRPr lang="en-US"/>
        </a:p>
      </dgm:t>
    </dgm:pt>
    <dgm:pt modelId="{3470C43E-1F15-46DE-BD1C-95648F529837}" type="sibTrans" cxnId="{EB0DD1BE-B6A0-4398-B03A-95B29B6FC922}">
      <dgm:prSet/>
      <dgm:spPr/>
      <dgm:t>
        <a:bodyPr/>
        <a:lstStyle/>
        <a:p>
          <a:endParaRPr lang="en-US"/>
        </a:p>
      </dgm:t>
    </dgm:pt>
    <dgm:pt modelId="{28546B0E-BF7F-4BEB-B043-C5C475D87D00}">
      <dgm:prSet/>
      <dgm:spPr/>
      <dgm:t>
        <a:bodyPr/>
        <a:lstStyle/>
        <a:p>
          <a:r>
            <a:rPr lang="ar-JO"/>
            <a:t>تعيش غالبًا في </a:t>
          </a:r>
          <a:r>
            <a:rPr lang="ar-JO" b="1"/>
            <a:t>الماء</a:t>
          </a:r>
          <a:r>
            <a:rPr lang="ar-JO"/>
            <a:t>.</a:t>
          </a:r>
          <a:br>
            <a:rPr lang="ar-JO"/>
          </a:br>
          <a:r>
            <a:rPr lang="ar-JO" b="1"/>
            <a:t>أمثلة:</a:t>
          </a:r>
          <a:r>
            <a:rPr lang="ar-JO"/>
            <a:t> الأميبا، البراميسيوم، بعض الطحالب وحيدة الخلية.</a:t>
          </a:r>
          <a:endParaRPr lang="en-US"/>
        </a:p>
      </dgm:t>
    </dgm:pt>
    <dgm:pt modelId="{42A2F5FB-8F72-4274-A6CE-8D123F453A2A}" type="parTrans" cxnId="{332E9001-5D0E-49E8-A0AE-94BDC56A8C67}">
      <dgm:prSet/>
      <dgm:spPr/>
      <dgm:t>
        <a:bodyPr/>
        <a:lstStyle/>
        <a:p>
          <a:endParaRPr lang="en-US"/>
        </a:p>
      </dgm:t>
    </dgm:pt>
    <dgm:pt modelId="{0A7917AF-3826-4BB2-81DB-CFE5FCDCEA9E}" type="sibTrans" cxnId="{332E9001-5D0E-49E8-A0AE-94BDC56A8C67}">
      <dgm:prSet/>
      <dgm:spPr/>
      <dgm:t>
        <a:bodyPr/>
        <a:lstStyle/>
        <a:p>
          <a:endParaRPr lang="en-US"/>
        </a:p>
      </dgm:t>
    </dgm:pt>
    <dgm:pt modelId="{909EB02D-75C0-4BFC-93FE-40906D08915A}" type="pres">
      <dgm:prSet presAssocID="{264A9BFD-04F1-43A4-B8D4-AF345C7DBBDA}" presName="linear" presStyleCnt="0">
        <dgm:presLayoutVars>
          <dgm:animLvl val="lvl"/>
          <dgm:resizeHandles val="exact"/>
        </dgm:presLayoutVars>
      </dgm:prSet>
      <dgm:spPr/>
    </dgm:pt>
    <dgm:pt modelId="{73402C9D-26AD-4FD9-8F24-6DF583B722E8}" type="pres">
      <dgm:prSet presAssocID="{B6DC22CE-7575-4C9D-8AA5-65455819EFD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5FA3F2D-CCF6-4FAD-9A71-F5C8EE9D8F30}" type="pres">
      <dgm:prSet presAssocID="{365994DE-2EC7-4DB8-99F7-679A4233D086}" presName="spacer" presStyleCnt="0"/>
      <dgm:spPr/>
    </dgm:pt>
    <dgm:pt modelId="{4C79656D-56AF-4D15-9A39-81D02838D638}" type="pres">
      <dgm:prSet presAssocID="{A90DA2E5-4696-4E5F-B472-CEF4D92C1C7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53EDDB9-66BF-4FA1-8BBF-EBD35D9ED4B4}" type="pres">
      <dgm:prSet presAssocID="{3470C43E-1F15-46DE-BD1C-95648F529837}" presName="spacer" presStyleCnt="0"/>
      <dgm:spPr/>
    </dgm:pt>
    <dgm:pt modelId="{F68C3422-590C-4B83-8C73-F911356FF156}" type="pres">
      <dgm:prSet presAssocID="{28546B0E-BF7F-4BEB-B043-C5C475D87D0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32E9001-5D0E-49E8-A0AE-94BDC56A8C67}" srcId="{264A9BFD-04F1-43A4-B8D4-AF345C7DBBDA}" destId="{28546B0E-BF7F-4BEB-B043-C5C475D87D00}" srcOrd="2" destOrd="0" parTransId="{42A2F5FB-8F72-4274-A6CE-8D123F453A2A}" sibTransId="{0A7917AF-3826-4BB2-81DB-CFE5FCDCEA9E}"/>
    <dgm:cxn modelId="{588D9A2E-0FF0-4215-B49A-0D0D8F003F15}" type="presOf" srcId="{A90DA2E5-4696-4E5F-B472-CEF4D92C1C78}" destId="{4C79656D-56AF-4D15-9A39-81D02838D638}" srcOrd="0" destOrd="0" presId="urn:microsoft.com/office/officeart/2005/8/layout/vList2"/>
    <dgm:cxn modelId="{7738FC65-1475-4B2B-9792-3432601781A5}" type="presOf" srcId="{28546B0E-BF7F-4BEB-B043-C5C475D87D00}" destId="{F68C3422-590C-4B83-8C73-F911356FF156}" srcOrd="0" destOrd="0" presId="urn:microsoft.com/office/officeart/2005/8/layout/vList2"/>
    <dgm:cxn modelId="{5C8B727C-86C7-429E-9EA6-04FEBBFB7F3B}" type="presOf" srcId="{264A9BFD-04F1-43A4-B8D4-AF345C7DBBDA}" destId="{909EB02D-75C0-4BFC-93FE-40906D08915A}" srcOrd="0" destOrd="0" presId="urn:microsoft.com/office/officeart/2005/8/layout/vList2"/>
    <dgm:cxn modelId="{916DE6AA-B990-46CD-A1E2-2246F171406A}" srcId="{264A9BFD-04F1-43A4-B8D4-AF345C7DBBDA}" destId="{B6DC22CE-7575-4C9D-8AA5-65455819EFD5}" srcOrd="0" destOrd="0" parTransId="{45F2C8E3-5640-4054-BE24-C08ED7CBCBBA}" sibTransId="{365994DE-2EC7-4DB8-99F7-679A4233D086}"/>
    <dgm:cxn modelId="{EB0DD1BE-B6A0-4398-B03A-95B29B6FC922}" srcId="{264A9BFD-04F1-43A4-B8D4-AF345C7DBBDA}" destId="{A90DA2E5-4696-4E5F-B472-CEF4D92C1C78}" srcOrd="1" destOrd="0" parTransId="{D5610421-3842-4EF4-8221-D51AD8A53488}" sibTransId="{3470C43E-1F15-46DE-BD1C-95648F529837}"/>
    <dgm:cxn modelId="{285ACBFB-9CA2-4C2C-BA74-D431A4A9E0C1}" type="presOf" srcId="{B6DC22CE-7575-4C9D-8AA5-65455819EFD5}" destId="{73402C9D-26AD-4FD9-8F24-6DF583B722E8}" srcOrd="0" destOrd="0" presId="urn:microsoft.com/office/officeart/2005/8/layout/vList2"/>
    <dgm:cxn modelId="{F2AAD267-9A7A-4457-B9F1-CAB6A349055C}" type="presParOf" srcId="{909EB02D-75C0-4BFC-93FE-40906D08915A}" destId="{73402C9D-26AD-4FD9-8F24-6DF583B722E8}" srcOrd="0" destOrd="0" presId="urn:microsoft.com/office/officeart/2005/8/layout/vList2"/>
    <dgm:cxn modelId="{6E326238-C1DB-4BC2-8894-60796AC3A4BF}" type="presParOf" srcId="{909EB02D-75C0-4BFC-93FE-40906D08915A}" destId="{C5FA3F2D-CCF6-4FAD-9A71-F5C8EE9D8F30}" srcOrd="1" destOrd="0" presId="urn:microsoft.com/office/officeart/2005/8/layout/vList2"/>
    <dgm:cxn modelId="{83A65D53-65BB-47D2-8E31-0BD30BBBFFBE}" type="presParOf" srcId="{909EB02D-75C0-4BFC-93FE-40906D08915A}" destId="{4C79656D-56AF-4D15-9A39-81D02838D638}" srcOrd="2" destOrd="0" presId="urn:microsoft.com/office/officeart/2005/8/layout/vList2"/>
    <dgm:cxn modelId="{B1050C9D-238E-4EB3-A962-2CFACFC1C7D5}" type="presParOf" srcId="{909EB02D-75C0-4BFC-93FE-40906D08915A}" destId="{D53EDDB9-66BF-4FA1-8BBF-EBD35D9ED4B4}" srcOrd="3" destOrd="0" presId="urn:microsoft.com/office/officeart/2005/8/layout/vList2"/>
    <dgm:cxn modelId="{CF77CD11-F284-4698-8A17-BC1DC01ABE9D}" type="presParOf" srcId="{909EB02D-75C0-4BFC-93FE-40906D08915A}" destId="{F68C3422-590C-4B83-8C73-F911356FF15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71106-50B4-4063-908E-D851CE78B17B}">
      <dsp:nvSpPr>
        <dsp:cNvPr id="0" name=""/>
        <dsp:cNvSpPr/>
      </dsp:nvSpPr>
      <dsp:spPr>
        <a:xfrm>
          <a:off x="0" y="12204"/>
          <a:ext cx="10353675" cy="1193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100" kern="1200"/>
            <a:t>التعرف على أسس تصنيف الكائنات الحية</a:t>
          </a:r>
          <a:endParaRPr lang="en-US" sz="5100" kern="1200"/>
        </a:p>
      </dsp:txBody>
      <dsp:txXfrm>
        <a:off x="58257" y="70461"/>
        <a:ext cx="10237161" cy="1076886"/>
      </dsp:txXfrm>
    </dsp:sp>
    <dsp:sp modelId="{E51DD8D8-B7A2-45A6-A928-B085DB749120}">
      <dsp:nvSpPr>
        <dsp:cNvPr id="0" name=""/>
        <dsp:cNvSpPr/>
      </dsp:nvSpPr>
      <dsp:spPr>
        <a:xfrm>
          <a:off x="0" y="1352484"/>
          <a:ext cx="10353675" cy="1193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100" kern="1200"/>
            <a:t>فهم العلاقة بين التصنيف والتنوع البيولوجي</a:t>
          </a:r>
          <a:endParaRPr lang="en-US" sz="5100" kern="1200"/>
        </a:p>
      </dsp:txBody>
      <dsp:txXfrm>
        <a:off x="58257" y="1410741"/>
        <a:ext cx="10237161" cy="1076886"/>
      </dsp:txXfrm>
    </dsp:sp>
    <dsp:sp modelId="{DC5A3E2C-4344-42D2-8FE1-0169CA89B7B9}">
      <dsp:nvSpPr>
        <dsp:cNvPr id="0" name=""/>
        <dsp:cNvSpPr/>
      </dsp:nvSpPr>
      <dsp:spPr>
        <a:xfrm>
          <a:off x="0" y="2692764"/>
          <a:ext cx="10353675" cy="1193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100" kern="1200"/>
            <a:t>تنمية مهارات التحليل والمقارنة العلمية</a:t>
          </a:r>
          <a:endParaRPr lang="en-US" sz="5100" kern="1200"/>
        </a:p>
      </dsp:txBody>
      <dsp:txXfrm>
        <a:off x="58257" y="2751021"/>
        <a:ext cx="10237161" cy="1076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323E6-E4F8-451E-B181-3C957565D39D}">
      <dsp:nvSpPr>
        <dsp:cNvPr id="0" name=""/>
        <dsp:cNvSpPr/>
      </dsp:nvSpPr>
      <dsp:spPr>
        <a:xfrm>
          <a:off x="186042" y="2108"/>
          <a:ext cx="3119246" cy="18715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400" kern="1200"/>
            <a:t>مملكة الحيوانات</a:t>
          </a:r>
          <a:endParaRPr lang="en-US" sz="5400" kern="1200"/>
        </a:p>
      </dsp:txBody>
      <dsp:txXfrm>
        <a:off x="186042" y="2108"/>
        <a:ext cx="3119246" cy="1871548"/>
      </dsp:txXfrm>
    </dsp:sp>
    <dsp:sp modelId="{4015E0E5-7C02-42E8-8C7C-F3FC8E97B08E}">
      <dsp:nvSpPr>
        <dsp:cNvPr id="0" name=""/>
        <dsp:cNvSpPr/>
      </dsp:nvSpPr>
      <dsp:spPr>
        <a:xfrm>
          <a:off x="3617214" y="2108"/>
          <a:ext cx="3119246" cy="18715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400" kern="1200"/>
            <a:t>مملكة النباتات</a:t>
          </a:r>
          <a:endParaRPr lang="en-US" sz="5400" kern="1200"/>
        </a:p>
      </dsp:txBody>
      <dsp:txXfrm>
        <a:off x="3617214" y="2108"/>
        <a:ext cx="3119246" cy="1871548"/>
      </dsp:txXfrm>
    </dsp:sp>
    <dsp:sp modelId="{E29B7561-07DE-41FA-83FA-A625D69D7E87}">
      <dsp:nvSpPr>
        <dsp:cNvPr id="0" name=""/>
        <dsp:cNvSpPr/>
      </dsp:nvSpPr>
      <dsp:spPr>
        <a:xfrm>
          <a:off x="7048385" y="2108"/>
          <a:ext cx="3119246" cy="18715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400" kern="1200"/>
            <a:t>مملكة الفطريات</a:t>
          </a:r>
          <a:endParaRPr lang="en-US" sz="5400" kern="1200"/>
        </a:p>
      </dsp:txBody>
      <dsp:txXfrm>
        <a:off x="7048385" y="2108"/>
        <a:ext cx="3119246" cy="1871548"/>
      </dsp:txXfrm>
    </dsp:sp>
    <dsp:sp modelId="{D15458E6-2176-4C7F-B2B5-64225D0DB60A}">
      <dsp:nvSpPr>
        <dsp:cNvPr id="0" name=""/>
        <dsp:cNvSpPr/>
      </dsp:nvSpPr>
      <dsp:spPr>
        <a:xfrm>
          <a:off x="1901628" y="2185580"/>
          <a:ext cx="3119246" cy="18715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400" kern="1200"/>
            <a:t>مملكة الطلائعيات</a:t>
          </a:r>
          <a:endParaRPr lang="en-US" sz="5400" kern="1200"/>
        </a:p>
      </dsp:txBody>
      <dsp:txXfrm>
        <a:off x="1901628" y="2185580"/>
        <a:ext cx="3119246" cy="1871548"/>
      </dsp:txXfrm>
    </dsp:sp>
    <dsp:sp modelId="{CA34237A-6B0C-41F6-8B1F-D021D93F7D51}">
      <dsp:nvSpPr>
        <dsp:cNvPr id="0" name=""/>
        <dsp:cNvSpPr/>
      </dsp:nvSpPr>
      <dsp:spPr>
        <a:xfrm>
          <a:off x="5332799" y="2185580"/>
          <a:ext cx="3119246" cy="18715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400" kern="1200"/>
            <a:t>مملكة البكتيريا</a:t>
          </a:r>
          <a:endParaRPr lang="en-US" sz="5400" kern="1200"/>
        </a:p>
      </dsp:txBody>
      <dsp:txXfrm>
        <a:off x="5332799" y="2185580"/>
        <a:ext cx="3119246" cy="18715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12486-09AC-4BB0-B777-6DD839DA13C4}">
      <dsp:nvSpPr>
        <dsp:cNvPr id="0" name=""/>
        <dsp:cNvSpPr/>
      </dsp:nvSpPr>
      <dsp:spPr>
        <a:xfrm>
          <a:off x="0" y="951128"/>
          <a:ext cx="2911995" cy="1849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6AA78-9AF9-4564-B2D8-3B68DFBED028}">
      <dsp:nvSpPr>
        <dsp:cNvPr id="0" name=""/>
        <dsp:cNvSpPr/>
      </dsp:nvSpPr>
      <dsp:spPr>
        <a:xfrm>
          <a:off x="323555" y="1258505"/>
          <a:ext cx="2911995" cy="1849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300" kern="1200"/>
            <a:t>كائنات </a:t>
          </a:r>
          <a:r>
            <a:rPr lang="ar-JO" sz="2300" b="1" kern="1200"/>
            <a:t>متعددة الخلايا</a:t>
          </a:r>
          <a:r>
            <a:rPr lang="ar-JO" sz="2300" kern="1200"/>
            <a:t> وثابتة (ما بتتحرك).</a:t>
          </a:r>
          <a:endParaRPr lang="en-US" sz="2300" kern="1200"/>
        </a:p>
      </dsp:txBody>
      <dsp:txXfrm>
        <a:off x="377714" y="1312664"/>
        <a:ext cx="2803677" cy="1740799"/>
      </dsp:txXfrm>
    </dsp:sp>
    <dsp:sp modelId="{1E9741C7-75F6-47C3-A07F-D1909F4E18DA}">
      <dsp:nvSpPr>
        <dsp:cNvPr id="0" name=""/>
        <dsp:cNvSpPr/>
      </dsp:nvSpPr>
      <dsp:spPr>
        <a:xfrm>
          <a:off x="3559105" y="951128"/>
          <a:ext cx="2911995" cy="1849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F2481-B973-40E4-9C23-CA10D394284D}">
      <dsp:nvSpPr>
        <dsp:cNvPr id="0" name=""/>
        <dsp:cNvSpPr/>
      </dsp:nvSpPr>
      <dsp:spPr>
        <a:xfrm>
          <a:off x="3882660" y="1258505"/>
          <a:ext cx="2911995" cy="1849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300" b="1" kern="1200"/>
            <a:t>تصنع غذاءها بنفسها</a:t>
          </a:r>
          <a:r>
            <a:rPr lang="ar-JO" sz="2300" kern="1200"/>
            <a:t> عبر عملية </a:t>
          </a:r>
          <a:r>
            <a:rPr lang="ar-JO" sz="2300" b="1" kern="1200"/>
            <a:t>البناء الضوئي</a:t>
          </a:r>
          <a:r>
            <a:rPr lang="ar-JO" sz="2300" kern="1200"/>
            <a:t> باستخدام الشمس.</a:t>
          </a:r>
          <a:endParaRPr lang="en-US" sz="2300" kern="1200"/>
        </a:p>
      </dsp:txBody>
      <dsp:txXfrm>
        <a:off x="3936819" y="1312664"/>
        <a:ext cx="2803677" cy="1740799"/>
      </dsp:txXfrm>
    </dsp:sp>
    <dsp:sp modelId="{2D26BCFA-B9A5-494D-933A-04F5B5FEC88B}">
      <dsp:nvSpPr>
        <dsp:cNvPr id="0" name=""/>
        <dsp:cNvSpPr/>
      </dsp:nvSpPr>
      <dsp:spPr>
        <a:xfrm>
          <a:off x="7118211" y="951128"/>
          <a:ext cx="2911995" cy="1849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7C253-91EE-41FB-90EB-7A98D4672E36}">
      <dsp:nvSpPr>
        <dsp:cNvPr id="0" name=""/>
        <dsp:cNvSpPr/>
      </dsp:nvSpPr>
      <dsp:spPr>
        <a:xfrm>
          <a:off x="7441766" y="1258505"/>
          <a:ext cx="2911995" cy="1849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300" kern="1200"/>
            <a:t>جدر خلاياها قوية مصنوعة من </a:t>
          </a:r>
          <a:r>
            <a:rPr lang="ar-JO" sz="2300" i="1" kern="1200"/>
            <a:t>السليلوز</a:t>
          </a:r>
          <a:r>
            <a:rPr lang="ar-JO" sz="2300" kern="1200"/>
            <a:t>.</a:t>
          </a:r>
          <a:br>
            <a:rPr lang="ar-JO" sz="2300" kern="1200"/>
          </a:br>
          <a:r>
            <a:rPr lang="ar-JO" sz="2300" b="1" kern="1200"/>
            <a:t>أمثلة:</a:t>
          </a:r>
          <a:r>
            <a:rPr lang="ar-JO" sz="2300" kern="1200"/>
            <a:t> الأشجار، الورود، الأعشاب، الطحالب متعددة الخلايا.</a:t>
          </a:r>
          <a:endParaRPr lang="en-US" sz="2300" kern="1200"/>
        </a:p>
      </dsp:txBody>
      <dsp:txXfrm>
        <a:off x="7495925" y="1312664"/>
        <a:ext cx="2803677" cy="17407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E6168-385E-45EF-BA39-754BB100A1B3}">
      <dsp:nvSpPr>
        <dsp:cNvPr id="0" name=""/>
        <dsp:cNvSpPr/>
      </dsp:nvSpPr>
      <dsp:spPr>
        <a:xfrm>
          <a:off x="683232" y="0"/>
          <a:ext cx="4899547" cy="4899547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C95C30-6BD8-444E-9F24-1013A005EAFD}">
      <dsp:nvSpPr>
        <dsp:cNvPr id="0" name=""/>
        <dsp:cNvSpPr/>
      </dsp:nvSpPr>
      <dsp:spPr>
        <a:xfrm>
          <a:off x="1148688" y="465456"/>
          <a:ext cx="1910823" cy="191082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000" kern="1200"/>
            <a:t>قد تكون </a:t>
          </a:r>
          <a:r>
            <a:rPr lang="ar-JO" sz="2000" b="1" kern="1200"/>
            <a:t>وحيدة الخلية</a:t>
          </a:r>
          <a:r>
            <a:rPr lang="ar-JO" sz="2000" kern="1200"/>
            <a:t> (مثل الخميرة) أو </a:t>
          </a:r>
          <a:r>
            <a:rPr lang="ar-JO" sz="2000" b="1" kern="1200"/>
            <a:t>متعددة الخلايا</a:t>
          </a:r>
          <a:r>
            <a:rPr lang="ar-JO" sz="2000" kern="1200"/>
            <a:t> (مثل فطر الغابات).</a:t>
          </a:r>
          <a:endParaRPr lang="en-US" sz="2000" kern="1200"/>
        </a:p>
      </dsp:txBody>
      <dsp:txXfrm>
        <a:off x="1241967" y="558735"/>
        <a:ext cx="1724265" cy="1724265"/>
      </dsp:txXfrm>
    </dsp:sp>
    <dsp:sp modelId="{E971B836-007B-4BA7-B8AD-0EE8E1BF6533}">
      <dsp:nvSpPr>
        <dsp:cNvPr id="0" name=""/>
        <dsp:cNvSpPr/>
      </dsp:nvSpPr>
      <dsp:spPr>
        <a:xfrm>
          <a:off x="3206498" y="465456"/>
          <a:ext cx="1910823" cy="1910823"/>
        </a:xfrm>
        <a:prstGeom prst="roundRect">
          <a:avLst/>
        </a:prstGeom>
        <a:gradFill rotWithShape="0">
          <a:gsLst>
            <a:gs pos="0">
              <a:schemeClr val="accent5">
                <a:hueOff val="534349"/>
                <a:satOff val="-6292"/>
                <a:lumOff val="4183"/>
                <a:alphaOff val="0"/>
                <a:tint val="96000"/>
                <a:lumMod val="104000"/>
              </a:schemeClr>
            </a:gs>
            <a:gs pos="100000">
              <a:schemeClr val="accent5">
                <a:hueOff val="534349"/>
                <a:satOff val="-6292"/>
                <a:lumOff val="4183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000" b="1" kern="1200"/>
            <a:t>لا تقوم بالبناء الضوئي</a:t>
          </a:r>
          <a:r>
            <a:rPr lang="ar-JO" sz="2000" kern="1200"/>
            <a:t>.</a:t>
          </a:r>
          <a:endParaRPr lang="en-US" sz="2000" kern="1200"/>
        </a:p>
      </dsp:txBody>
      <dsp:txXfrm>
        <a:off x="3299777" y="558735"/>
        <a:ext cx="1724265" cy="1724265"/>
      </dsp:txXfrm>
    </dsp:sp>
    <dsp:sp modelId="{20D61F61-282F-4447-88B9-67AB1F8169EF}">
      <dsp:nvSpPr>
        <dsp:cNvPr id="0" name=""/>
        <dsp:cNvSpPr/>
      </dsp:nvSpPr>
      <dsp:spPr>
        <a:xfrm>
          <a:off x="1148688" y="2523266"/>
          <a:ext cx="1910823" cy="1910823"/>
        </a:xfrm>
        <a:prstGeom prst="roundRect">
          <a:avLst/>
        </a:prstGeom>
        <a:gradFill rotWithShape="0">
          <a:gsLst>
            <a:gs pos="0">
              <a:schemeClr val="accent5">
                <a:hueOff val="1068698"/>
                <a:satOff val="-12584"/>
                <a:lumOff val="8366"/>
                <a:alphaOff val="0"/>
                <a:tint val="96000"/>
                <a:lumMod val="104000"/>
              </a:schemeClr>
            </a:gs>
            <a:gs pos="100000">
              <a:schemeClr val="accent5">
                <a:hueOff val="1068698"/>
                <a:satOff val="-12584"/>
                <a:lumOff val="8366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000" kern="1200"/>
            <a:t>تمتص غذاءها من البيئة أو المواد المتحللة.</a:t>
          </a:r>
          <a:endParaRPr lang="en-US" sz="2000" kern="1200"/>
        </a:p>
      </dsp:txBody>
      <dsp:txXfrm>
        <a:off x="1241967" y="2616545"/>
        <a:ext cx="1724265" cy="1724265"/>
      </dsp:txXfrm>
    </dsp:sp>
    <dsp:sp modelId="{9D07F1B2-18BB-4A50-ACE4-28A02ADE2C8A}">
      <dsp:nvSpPr>
        <dsp:cNvPr id="0" name=""/>
        <dsp:cNvSpPr/>
      </dsp:nvSpPr>
      <dsp:spPr>
        <a:xfrm>
          <a:off x="3206498" y="2523266"/>
          <a:ext cx="1910823" cy="1910823"/>
        </a:xfrm>
        <a:prstGeom prst="roundRect">
          <a:avLst/>
        </a:prstGeom>
        <a:gradFill rotWithShape="0">
          <a:gsLst>
            <a:gs pos="0">
              <a:schemeClr val="accent5">
                <a:hueOff val="1603047"/>
                <a:satOff val="-18876"/>
                <a:lumOff val="12549"/>
                <a:alphaOff val="0"/>
                <a:tint val="96000"/>
                <a:lumMod val="104000"/>
              </a:schemeClr>
            </a:gs>
            <a:gs pos="100000">
              <a:schemeClr val="accent5">
                <a:hueOff val="1603047"/>
                <a:satOff val="-18876"/>
                <a:lumOff val="12549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000" kern="1200"/>
            <a:t>تعيش غالبًا في أماكن رطبة.</a:t>
          </a:r>
          <a:br>
            <a:rPr lang="ar-JO" sz="2000" kern="1200"/>
          </a:br>
          <a:r>
            <a:rPr lang="ar-JO" sz="2000" b="1" kern="1200"/>
            <a:t>أمثلة:</a:t>
          </a:r>
          <a:r>
            <a:rPr lang="ar-JO" sz="2000" kern="1200"/>
            <a:t> الفطر (عيش الغراب)، العفن، الخميرة.</a:t>
          </a:r>
          <a:endParaRPr lang="en-US" sz="2000" kern="1200"/>
        </a:p>
      </dsp:txBody>
      <dsp:txXfrm>
        <a:off x="3299777" y="2616545"/>
        <a:ext cx="1724265" cy="17242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AB46C-819D-414D-8EAE-4E41050A3C92}">
      <dsp:nvSpPr>
        <dsp:cNvPr id="0" name=""/>
        <dsp:cNvSpPr/>
      </dsp:nvSpPr>
      <dsp:spPr>
        <a:xfrm>
          <a:off x="0" y="0"/>
          <a:ext cx="3235523" cy="389836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254" tIns="330200" rIns="25225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600" kern="1200"/>
            <a:t>مملكة </a:t>
          </a:r>
          <a:r>
            <a:rPr lang="ar-JO" sz="2600" b="1" kern="1200"/>
            <a:t>مختلطة</a:t>
          </a:r>
          <a:r>
            <a:rPr lang="ar-JO" sz="2600" kern="1200"/>
            <a:t>، تضم كائنات غالبًا </a:t>
          </a:r>
          <a:r>
            <a:rPr lang="ar-JO" sz="2600" b="1" kern="1200"/>
            <a:t>وحيدة الخلية</a:t>
          </a:r>
          <a:r>
            <a:rPr lang="ar-JO" sz="2600" kern="1200"/>
            <a:t> لكنها أكثر تعقيدًا من البكتيريا.</a:t>
          </a:r>
          <a:endParaRPr lang="en-US" sz="2600" kern="1200"/>
        </a:p>
      </dsp:txBody>
      <dsp:txXfrm>
        <a:off x="0" y="1481380"/>
        <a:ext cx="3235523" cy="2339021"/>
      </dsp:txXfrm>
    </dsp:sp>
    <dsp:sp modelId="{A072E14A-4D92-45C1-B256-36FFD76C6F68}">
      <dsp:nvSpPr>
        <dsp:cNvPr id="0" name=""/>
        <dsp:cNvSpPr/>
      </dsp:nvSpPr>
      <dsp:spPr>
        <a:xfrm>
          <a:off x="1033006" y="389836"/>
          <a:ext cx="1169510" cy="116951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180" tIns="12700" rIns="9118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04277" y="561107"/>
        <a:ext cx="826968" cy="826968"/>
      </dsp:txXfrm>
    </dsp:sp>
    <dsp:sp modelId="{4CDDB8DB-683B-4672-9AD7-76D889037508}">
      <dsp:nvSpPr>
        <dsp:cNvPr id="0" name=""/>
        <dsp:cNvSpPr/>
      </dsp:nvSpPr>
      <dsp:spPr>
        <a:xfrm>
          <a:off x="0" y="3898297"/>
          <a:ext cx="3235523" cy="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C368F7-52E3-4DC5-9FB1-5D4FAF1B1C25}">
      <dsp:nvSpPr>
        <dsp:cNvPr id="0" name=""/>
        <dsp:cNvSpPr/>
      </dsp:nvSpPr>
      <dsp:spPr>
        <a:xfrm>
          <a:off x="3559075" y="0"/>
          <a:ext cx="3235523" cy="389836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254" tIns="330200" rIns="25225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600" kern="1200"/>
            <a:t>بعضها يشبه الحيوانات (تتحرك وتأكل)، وبعضها يشبه النباتات (يقوم بالبناء الضوئي).</a:t>
          </a:r>
          <a:endParaRPr lang="en-US" sz="2600" kern="1200"/>
        </a:p>
      </dsp:txBody>
      <dsp:txXfrm>
        <a:off x="3559075" y="1481380"/>
        <a:ext cx="3235523" cy="2339021"/>
      </dsp:txXfrm>
    </dsp:sp>
    <dsp:sp modelId="{D7546E65-7B29-41B8-850D-05CE049D4120}">
      <dsp:nvSpPr>
        <dsp:cNvPr id="0" name=""/>
        <dsp:cNvSpPr/>
      </dsp:nvSpPr>
      <dsp:spPr>
        <a:xfrm>
          <a:off x="4592082" y="389836"/>
          <a:ext cx="1169510" cy="116951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180" tIns="12700" rIns="9118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763353" y="561107"/>
        <a:ext cx="826968" cy="826968"/>
      </dsp:txXfrm>
    </dsp:sp>
    <dsp:sp modelId="{995198E6-01D6-4FAC-A404-7737E83ADC4D}">
      <dsp:nvSpPr>
        <dsp:cNvPr id="0" name=""/>
        <dsp:cNvSpPr/>
      </dsp:nvSpPr>
      <dsp:spPr>
        <a:xfrm>
          <a:off x="3559075" y="3898297"/>
          <a:ext cx="3235523" cy="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2EB65D-3263-4C76-83ED-0B55FBC199D9}">
      <dsp:nvSpPr>
        <dsp:cNvPr id="0" name=""/>
        <dsp:cNvSpPr/>
      </dsp:nvSpPr>
      <dsp:spPr>
        <a:xfrm>
          <a:off x="7118151" y="0"/>
          <a:ext cx="3235523" cy="389836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254" tIns="330200" rIns="25225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600" kern="1200"/>
            <a:t>تعيش غالبًا في </a:t>
          </a:r>
          <a:r>
            <a:rPr lang="ar-JO" sz="2600" b="1" kern="1200"/>
            <a:t>الماء</a:t>
          </a:r>
          <a:r>
            <a:rPr lang="ar-JO" sz="2600" kern="1200"/>
            <a:t>.</a:t>
          </a:r>
          <a:br>
            <a:rPr lang="ar-JO" sz="2600" kern="1200"/>
          </a:br>
          <a:r>
            <a:rPr lang="ar-JO" sz="2600" b="1" kern="1200"/>
            <a:t>أمثلة:</a:t>
          </a:r>
          <a:r>
            <a:rPr lang="ar-JO" sz="2600" kern="1200"/>
            <a:t> الأميبا، البراميسيوم، بعض الطحالب وحيدة الخلية.</a:t>
          </a:r>
          <a:endParaRPr lang="en-US" sz="2600" kern="1200"/>
        </a:p>
      </dsp:txBody>
      <dsp:txXfrm>
        <a:off x="7118151" y="1481380"/>
        <a:ext cx="3235523" cy="2339021"/>
      </dsp:txXfrm>
    </dsp:sp>
    <dsp:sp modelId="{98DFE2C7-0B15-4A05-B265-A13475E2DC27}">
      <dsp:nvSpPr>
        <dsp:cNvPr id="0" name=""/>
        <dsp:cNvSpPr/>
      </dsp:nvSpPr>
      <dsp:spPr>
        <a:xfrm>
          <a:off x="8151157" y="389836"/>
          <a:ext cx="1169510" cy="116951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180" tIns="12700" rIns="9118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322428" y="561107"/>
        <a:ext cx="826968" cy="826968"/>
      </dsp:txXfrm>
    </dsp:sp>
    <dsp:sp modelId="{3B2705AC-35FA-4140-A863-402132C12065}">
      <dsp:nvSpPr>
        <dsp:cNvPr id="0" name=""/>
        <dsp:cNvSpPr/>
      </dsp:nvSpPr>
      <dsp:spPr>
        <a:xfrm>
          <a:off x="7118151" y="3898297"/>
          <a:ext cx="3235523" cy="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02C9D-26AD-4FD9-8F24-6DF583B722E8}">
      <dsp:nvSpPr>
        <dsp:cNvPr id="0" name=""/>
        <dsp:cNvSpPr/>
      </dsp:nvSpPr>
      <dsp:spPr>
        <a:xfrm>
          <a:off x="0" y="23140"/>
          <a:ext cx="10353761" cy="127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300" kern="1200"/>
            <a:t>مملكة </a:t>
          </a:r>
          <a:r>
            <a:rPr lang="ar-JO" sz="3300" b="1" kern="1200"/>
            <a:t>مختلطة</a:t>
          </a:r>
          <a:r>
            <a:rPr lang="ar-JO" sz="3300" kern="1200"/>
            <a:t>، تضم كائنات غالبًا </a:t>
          </a:r>
          <a:r>
            <a:rPr lang="ar-JO" sz="3300" b="1" kern="1200"/>
            <a:t>وحيدة الخلية</a:t>
          </a:r>
          <a:r>
            <a:rPr lang="ar-JO" sz="3300" kern="1200"/>
            <a:t> لكنها أكثر تعقيدًا من البكتيريا.</a:t>
          </a:r>
          <a:endParaRPr lang="en-US" sz="3300" kern="1200"/>
        </a:p>
      </dsp:txBody>
      <dsp:txXfrm>
        <a:off x="62198" y="85338"/>
        <a:ext cx="10229365" cy="1149734"/>
      </dsp:txXfrm>
    </dsp:sp>
    <dsp:sp modelId="{4C79656D-56AF-4D15-9A39-81D02838D638}">
      <dsp:nvSpPr>
        <dsp:cNvPr id="0" name=""/>
        <dsp:cNvSpPr/>
      </dsp:nvSpPr>
      <dsp:spPr>
        <a:xfrm>
          <a:off x="0" y="1392310"/>
          <a:ext cx="10353761" cy="127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300" kern="1200"/>
            <a:t>بعضها يشبه الحيوانات (تتحرك وتأكل)، وبعضها يشبه النباتات (يقوم بالبناء الضوئي).</a:t>
          </a:r>
          <a:endParaRPr lang="en-US" sz="3300" kern="1200"/>
        </a:p>
      </dsp:txBody>
      <dsp:txXfrm>
        <a:off x="62198" y="1454508"/>
        <a:ext cx="10229365" cy="1149734"/>
      </dsp:txXfrm>
    </dsp:sp>
    <dsp:sp modelId="{F68C3422-590C-4B83-8C73-F911356FF156}">
      <dsp:nvSpPr>
        <dsp:cNvPr id="0" name=""/>
        <dsp:cNvSpPr/>
      </dsp:nvSpPr>
      <dsp:spPr>
        <a:xfrm>
          <a:off x="0" y="2761480"/>
          <a:ext cx="10353761" cy="127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300" kern="1200"/>
            <a:t>تعيش غالبًا في </a:t>
          </a:r>
          <a:r>
            <a:rPr lang="ar-JO" sz="3300" b="1" kern="1200"/>
            <a:t>الماء</a:t>
          </a:r>
          <a:r>
            <a:rPr lang="ar-JO" sz="3300" kern="1200"/>
            <a:t>.</a:t>
          </a:r>
          <a:br>
            <a:rPr lang="ar-JO" sz="3300" kern="1200"/>
          </a:br>
          <a:r>
            <a:rPr lang="ar-JO" sz="3300" b="1" kern="1200"/>
            <a:t>أمثلة:</a:t>
          </a:r>
          <a:r>
            <a:rPr lang="ar-JO" sz="3300" kern="1200"/>
            <a:t> الأميبا، البراميسيوم، بعض الطحالب وحيدة الخلية.</a:t>
          </a:r>
          <a:endParaRPr lang="en-US" sz="3300" kern="1200"/>
        </a:p>
      </dsp:txBody>
      <dsp:txXfrm>
        <a:off x="62198" y="2823678"/>
        <a:ext cx="10229365" cy="1149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22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497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7419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466659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7684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433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7427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63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0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0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4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5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7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9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5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DA38F49-B3E2-4BF0-BEC7-C30D34ABBB8D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36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52AAB3-2D43-B5B0-A195-85CAC388012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</a:blip>
          <a:srcRect t="13860"/>
          <a:stretch>
            <a:fillRect/>
          </a:stretch>
        </p:blipFill>
        <p:spPr>
          <a:xfrm>
            <a:off x="20" y="10"/>
            <a:ext cx="1129282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C1280B-D828-3EB2-3F9F-B2561FD8B2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SA" b="1"/>
              <a:t>خريطة الحياة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94C580-6A8A-54D7-38E8-2E3DB1D3C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4879074"/>
            <a:ext cx="9418320" cy="1613165"/>
          </a:xfrm>
        </p:spPr>
        <p:txBody>
          <a:bodyPr>
            <a:normAutofit/>
          </a:bodyPr>
          <a:lstStyle/>
          <a:p>
            <a:r>
              <a:rPr lang="ar-JO" dirty="0">
                <a:solidFill>
                  <a:schemeClr val="tx1">
                    <a:lumMod val="85000"/>
                  </a:schemeClr>
                </a:solidFill>
              </a:rPr>
              <a:t>الطالب:حمزة حشكي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5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AE3A9-8B8B-E7C1-D489-65C75A293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شرح شجرة الحياة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007EF-3AAE-34B9-34F2-5D7033BC8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14167" y="1078263"/>
            <a:ext cx="6117578" cy="4701474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/>
              <a:t>شجرة الحياة تبيّن كيف تنقسم الكائنات الحية إلى خمس ممالك رئيسية: </a:t>
            </a:r>
            <a:r>
              <a:rPr lang="en-US" b="1"/>
              <a:t>البكتيريا</a:t>
            </a:r>
            <a:r>
              <a:rPr lang="en-US"/>
              <a:t> وهي كائنات بسيطة وحيدة الخلية، و</a:t>
            </a:r>
            <a:r>
              <a:rPr lang="en-US" b="1"/>
              <a:t>العتائق</a:t>
            </a:r>
            <a:r>
              <a:rPr lang="en-US"/>
              <a:t> التي تشبه البكتيريا لكنها تعيش في البيئات القاسية، و</a:t>
            </a:r>
            <a:r>
              <a:rPr lang="en-US" b="1"/>
              <a:t>الطلائعيات</a:t>
            </a:r>
            <a:r>
              <a:rPr lang="en-US"/>
              <a:t> التي تكون غالبًا وحيدة الخلية لكنها أكثر تعقيدًا وتعيش في الماء، و</a:t>
            </a:r>
            <a:r>
              <a:rPr lang="en-US" b="1"/>
              <a:t>الفطريات</a:t>
            </a:r>
            <a:r>
              <a:rPr lang="en-US"/>
              <a:t> التي لا تقوم بالبناء الضوئي وتعيش على امتصاص الغذاء من البيئة، وأخيرًا </a:t>
            </a:r>
            <a:r>
              <a:rPr lang="en-US" b="1"/>
              <a:t>النباتات</a:t>
            </a:r>
            <a:r>
              <a:rPr lang="en-US"/>
              <a:t> التي تصنع غذاءها بواسطة الضوء، و</a:t>
            </a:r>
            <a:r>
              <a:rPr lang="en-US" b="1"/>
              <a:t>الحيوانات</a:t>
            </a:r>
            <a:r>
              <a:rPr lang="en-US"/>
              <a:t> التي تحصل على غذائها من كائنات أخرى وتستطيع الحركة؛ وهذه الممالك معًا توضّح التنوع الهائل للحياة على الأرض.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00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224410-FF86-4FBB-A05E-61232D4B1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3BDD110-869E-4A8C-9250-C7AE5C840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2" y="-2"/>
            <a:ext cx="6088698" cy="6858002"/>
          </a:xfrm>
          <a:custGeom>
            <a:avLst/>
            <a:gdLst>
              <a:gd name="connsiteX0" fmla="*/ 0 w 6088698"/>
              <a:gd name="connsiteY0" fmla="*/ 0 h 6858002"/>
              <a:gd name="connsiteX1" fmla="*/ 2610464 w 6088698"/>
              <a:gd name="connsiteY1" fmla="*/ 0 h 6858002"/>
              <a:gd name="connsiteX2" fmla="*/ 2610464 w 6088698"/>
              <a:gd name="connsiteY2" fmla="*/ 3 h 6858002"/>
              <a:gd name="connsiteX3" fmla="*/ 5749313 w 6088698"/>
              <a:gd name="connsiteY3" fmla="*/ 3 h 6858002"/>
              <a:gd name="connsiteX4" fmla="*/ 5749313 w 6088698"/>
              <a:gd name="connsiteY4" fmla="*/ 4 h 6858002"/>
              <a:gd name="connsiteX5" fmla="*/ 5740011 w 6088698"/>
              <a:gd name="connsiteY5" fmla="*/ 4 h 6858002"/>
              <a:gd name="connsiteX6" fmla="*/ 5748114 w 6088698"/>
              <a:gd name="connsiteY6" fmla="*/ 40466 h 6858002"/>
              <a:gd name="connsiteX7" fmla="*/ 5771963 w 6088698"/>
              <a:gd name="connsiteY7" fmla="*/ 159110 h 6858002"/>
              <a:gd name="connsiteX8" fmla="*/ 5788633 w 6088698"/>
              <a:gd name="connsiteY8" fmla="*/ 245521 h 6858002"/>
              <a:gd name="connsiteX9" fmla="*/ 5806229 w 6088698"/>
              <a:gd name="connsiteY9" fmla="*/ 348391 h 6858002"/>
              <a:gd name="connsiteX10" fmla="*/ 5827299 w 6088698"/>
              <a:gd name="connsiteY10" fmla="*/ 470463 h 6858002"/>
              <a:gd name="connsiteX11" fmla="*/ 5849526 w 6088698"/>
              <a:gd name="connsiteY11" fmla="*/ 605566 h 6858002"/>
              <a:gd name="connsiteX12" fmla="*/ 5872911 w 6088698"/>
              <a:gd name="connsiteY12" fmla="*/ 757813 h 6858002"/>
              <a:gd name="connsiteX13" fmla="*/ 5897684 w 6088698"/>
              <a:gd name="connsiteY13" fmla="*/ 923777 h 6858002"/>
              <a:gd name="connsiteX14" fmla="*/ 5922459 w 6088698"/>
              <a:gd name="connsiteY14" fmla="*/ 1104142 h 6858002"/>
              <a:gd name="connsiteX15" fmla="*/ 5947695 w 6088698"/>
              <a:gd name="connsiteY15" fmla="*/ 1296166 h 6858002"/>
              <a:gd name="connsiteX16" fmla="*/ 5971079 w 6088698"/>
              <a:gd name="connsiteY16" fmla="*/ 1503278 h 6858002"/>
              <a:gd name="connsiteX17" fmla="*/ 5993538 w 6088698"/>
              <a:gd name="connsiteY17" fmla="*/ 1719991 h 6858002"/>
              <a:gd name="connsiteX18" fmla="*/ 6013913 w 6088698"/>
              <a:gd name="connsiteY18" fmla="*/ 1949048 h 6858002"/>
              <a:gd name="connsiteX19" fmla="*/ 6033361 w 6088698"/>
              <a:gd name="connsiteY19" fmla="*/ 2187706 h 6858002"/>
              <a:gd name="connsiteX20" fmla="*/ 6051654 w 6088698"/>
              <a:gd name="connsiteY20" fmla="*/ 2436652 h 6858002"/>
              <a:gd name="connsiteX21" fmla="*/ 6058136 w 6088698"/>
              <a:gd name="connsiteY21" fmla="*/ 2564211 h 6858002"/>
              <a:gd name="connsiteX22" fmla="*/ 6065314 w 6088698"/>
              <a:gd name="connsiteY22" fmla="*/ 2694512 h 6858002"/>
              <a:gd name="connsiteX23" fmla="*/ 6072027 w 6088698"/>
              <a:gd name="connsiteY23" fmla="*/ 2826871 h 6858002"/>
              <a:gd name="connsiteX24" fmla="*/ 6076427 w 6088698"/>
              <a:gd name="connsiteY24" fmla="*/ 2959917 h 6858002"/>
              <a:gd name="connsiteX25" fmla="*/ 6080363 w 6088698"/>
              <a:gd name="connsiteY25" fmla="*/ 3095705 h 6858002"/>
              <a:gd name="connsiteX26" fmla="*/ 6084530 w 6088698"/>
              <a:gd name="connsiteY26" fmla="*/ 3232865 h 6858002"/>
              <a:gd name="connsiteX27" fmla="*/ 6087308 w 6088698"/>
              <a:gd name="connsiteY27" fmla="*/ 3372768 h 6858002"/>
              <a:gd name="connsiteX28" fmla="*/ 6087308 w 6088698"/>
              <a:gd name="connsiteY28" fmla="*/ 3514043 h 6858002"/>
              <a:gd name="connsiteX29" fmla="*/ 6088698 w 6088698"/>
              <a:gd name="connsiteY29" fmla="*/ 3656689 h 6858002"/>
              <a:gd name="connsiteX30" fmla="*/ 6087308 w 6088698"/>
              <a:gd name="connsiteY30" fmla="*/ 3800707 h 6858002"/>
              <a:gd name="connsiteX31" fmla="*/ 6084530 w 6088698"/>
              <a:gd name="connsiteY31" fmla="*/ 3946783 h 6858002"/>
              <a:gd name="connsiteX32" fmla="*/ 6081983 w 6088698"/>
              <a:gd name="connsiteY32" fmla="*/ 4092858 h 6858002"/>
              <a:gd name="connsiteX33" fmla="*/ 6076427 w 6088698"/>
              <a:gd name="connsiteY33" fmla="*/ 4240991 h 6858002"/>
              <a:gd name="connsiteX34" fmla="*/ 6070639 w 6088698"/>
              <a:gd name="connsiteY34" fmla="*/ 4390495 h 6858002"/>
              <a:gd name="connsiteX35" fmla="*/ 6063924 w 6088698"/>
              <a:gd name="connsiteY35" fmla="*/ 4540000 h 6858002"/>
              <a:gd name="connsiteX36" fmla="*/ 6054432 w 6088698"/>
              <a:gd name="connsiteY36" fmla="*/ 4690876 h 6858002"/>
              <a:gd name="connsiteX37" fmla="*/ 6043086 w 6088698"/>
              <a:gd name="connsiteY37" fmla="*/ 4843123 h 6858002"/>
              <a:gd name="connsiteX38" fmla="*/ 6032204 w 6088698"/>
              <a:gd name="connsiteY38" fmla="*/ 4996057 h 6858002"/>
              <a:gd name="connsiteX39" fmla="*/ 6018313 w 6088698"/>
              <a:gd name="connsiteY39" fmla="*/ 5148990 h 6858002"/>
              <a:gd name="connsiteX40" fmla="*/ 6001642 w 6088698"/>
              <a:gd name="connsiteY40" fmla="*/ 5303981 h 6858002"/>
              <a:gd name="connsiteX41" fmla="*/ 5984972 w 6088698"/>
              <a:gd name="connsiteY41" fmla="*/ 5456914 h 6858002"/>
              <a:gd name="connsiteX42" fmla="*/ 5965754 w 6088698"/>
              <a:gd name="connsiteY42" fmla="*/ 5612591 h 6858002"/>
              <a:gd name="connsiteX43" fmla="*/ 5944685 w 6088698"/>
              <a:gd name="connsiteY43" fmla="*/ 5768953 h 6858002"/>
              <a:gd name="connsiteX44" fmla="*/ 5922459 w 6088698"/>
              <a:gd name="connsiteY44" fmla="*/ 5923258 h 6858002"/>
              <a:gd name="connsiteX45" fmla="*/ 5896527 w 6088698"/>
              <a:gd name="connsiteY45" fmla="*/ 6079621 h 6858002"/>
              <a:gd name="connsiteX46" fmla="*/ 5868743 w 6088698"/>
              <a:gd name="connsiteY46" fmla="*/ 6235297 h 6858002"/>
              <a:gd name="connsiteX47" fmla="*/ 5841190 w 6088698"/>
              <a:gd name="connsiteY47" fmla="*/ 6391660 h 6858002"/>
              <a:gd name="connsiteX48" fmla="*/ 5809008 w 6088698"/>
              <a:gd name="connsiteY48" fmla="*/ 6547336 h 6858002"/>
              <a:gd name="connsiteX49" fmla="*/ 5776130 w 6088698"/>
              <a:gd name="connsiteY49" fmla="*/ 6702327 h 6858002"/>
              <a:gd name="connsiteX50" fmla="*/ 5741633 w 6088698"/>
              <a:gd name="connsiteY50" fmla="*/ 6858002 h 6858002"/>
              <a:gd name="connsiteX51" fmla="*/ 2610464 w 6088698"/>
              <a:gd name="connsiteY51" fmla="*/ 6858002 h 6858002"/>
              <a:gd name="connsiteX52" fmla="*/ 0 w 6088698"/>
              <a:gd name="connsiteY52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088698" h="6858002">
                <a:moveTo>
                  <a:pt x="0" y="0"/>
                </a:moveTo>
                <a:lnTo>
                  <a:pt x="2610464" y="0"/>
                </a:lnTo>
                <a:lnTo>
                  <a:pt x="2610464" y="3"/>
                </a:lnTo>
                <a:lnTo>
                  <a:pt x="5749313" y="3"/>
                </a:lnTo>
                <a:lnTo>
                  <a:pt x="5749313" y="4"/>
                </a:lnTo>
                <a:lnTo>
                  <a:pt x="5740011" y="4"/>
                </a:lnTo>
                <a:lnTo>
                  <a:pt x="5748114" y="40466"/>
                </a:lnTo>
                <a:lnTo>
                  <a:pt x="5771963" y="159110"/>
                </a:lnTo>
                <a:lnTo>
                  <a:pt x="5788633" y="245521"/>
                </a:lnTo>
                <a:lnTo>
                  <a:pt x="5806229" y="348391"/>
                </a:lnTo>
                <a:lnTo>
                  <a:pt x="5827299" y="470463"/>
                </a:lnTo>
                <a:lnTo>
                  <a:pt x="5849526" y="605566"/>
                </a:lnTo>
                <a:lnTo>
                  <a:pt x="5872911" y="757813"/>
                </a:lnTo>
                <a:lnTo>
                  <a:pt x="5897684" y="923777"/>
                </a:lnTo>
                <a:lnTo>
                  <a:pt x="5922459" y="1104142"/>
                </a:lnTo>
                <a:lnTo>
                  <a:pt x="5947695" y="1296166"/>
                </a:lnTo>
                <a:lnTo>
                  <a:pt x="5971079" y="1503278"/>
                </a:lnTo>
                <a:lnTo>
                  <a:pt x="5993538" y="1719991"/>
                </a:lnTo>
                <a:lnTo>
                  <a:pt x="6013913" y="1949048"/>
                </a:lnTo>
                <a:lnTo>
                  <a:pt x="6033361" y="2187706"/>
                </a:lnTo>
                <a:lnTo>
                  <a:pt x="6051654" y="2436652"/>
                </a:lnTo>
                <a:lnTo>
                  <a:pt x="6058136" y="2564211"/>
                </a:lnTo>
                <a:lnTo>
                  <a:pt x="6065314" y="2694512"/>
                </a:lnTo>
                <a:lnTo>
                  <a:pt x="6072027" y="2826871"/>
                </a:lnTo>
                <a:lnTo>
                  <a:pt x="6076427" y="2959917"/>
                </a:lnTo>
                <a:lnTo>
                  <a:pt x="6080363" y="3095705"/>
                </a:lnTo>
                <a:lnTo>
                  <a:pt x="6084530" y="3232865"/>
                </a:lnTo>
                <a:lnTo>
                  <a:pt x="6087308" y="3372768"/>
                </a:lnTo>
                <a:lnTo>
                  <a:pt x="6087308" y="3514043"/>
                </a:lnTo>
                <a:lnTo>
                  <a:pt x="6088698" y="3656689"/>
                </a:lnTo>
                <a:lnTo>
                  <a:pt x="6087308" y="3800707"/>
                </a:lnTo>
                <a:lnTo>
                  <a:pt x="6084530" y="3946783"/>
                </a:lnTo>
                <a:lnTo>
                  <a:pt x="6081983" y="4092858"/>
                </a:lnTo>
                <a:lnTo>
                  <a:pt x="6076427" y="4240991"/>
                </a:lnTo>
                <a:lnTo>
                  <a:pt x="6070639" y="4390495"/>
                </a:lnTo>
                <a:lnTo>
                  <a:pt x="6063924" y="4540000"/>
                </a:lnTo>
                <a:lnTo>
                  <a:pt x="6054432" y="4690876"/>
                </a:lnTo>
                <a:lnTo>
                  <a:pt x="6043086" y="4843123"/>
                </a:lnTo>
                <a:lnTo>
                  <a:pt x="6032204" y="4996057"/>
                </a:lnTo>
                <a:lnTo>
                  <a:pt x="6018313" y="5148990"/>
                </a:lnTo>
                <a:lnTo>
                  <a:pt x="6001642" y="5303981"/>
                </a:lnTo>
                <a:lnTo>
                  <a:pt x="5984972" y="5456914"/>
                </a:lnTo>
                <a:lnTo>
                  <a:pt x="5965754" y="5612591"/>
                </a:lnTo>
                <a:lnTo>
                  <a:pt x="5944685" y="5768953"/>
                </a:lnTo>
                <a:lnTo>
                  <a:pt x="5922459" y="5923258"/>
                </a:lnTo>
                <a:lnTo>
                  <a:pt x="5896527" y="6079621"/>
                </a:lnTo>
                <a:lnTo>
                  <a:pt x="5868743" y="6235297"/>
                </a:lnTo>
                <a:lnTo>
                  <a:pt x="5841190" y="6391660"/>
                </a:lnTo>
                <a:lnTo>
                  <a:pt x="5809008" y="6547336"/>
                </a:lnTo>
                <a:lnTo>
                  <a:pt x="5776130" y="6702327"/>
                </a:lnTo>
                <a:lnTo>
                  <a:pt x="5741633" y="6858002"/>
                </a:lnTo>
                <a:lnTo>
                  <a:pt x="2610464" y="6858002"/>
                </a:lnTo>
                <a:lnTo>
                  <a:pt x="0" y="6858002"/>
                </a:ln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E87A-E6FD-8F62-E637-C7175E08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06" y="1118808"/>
            <a:ext cx="4671467" cy="47476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/>
              <a:t>امثلة على تصنيف الكائنات الحية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1B1AB-B24C-AF7E-C573-ED0CF2138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8769" y="1118809"/>
            <a:ext cx="5049763" cy="4747681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>
                <a:solidFill>
                  <a:schemeClr val="tx1"/>
                </a:solidFill>
              </a:rPr>
              <a:t>الإنسان</a:t>
            </a:r>
            <a:r>
              <a:rPr lang="en-US">
                <a:solidFill>
                  <a:schemeClr val="tx1"/>
                </a:solidFill>
              </a:rPr>
              <a:t> يصنَّف ضمن مملكة الحيوانات، شعبة الحبليات، وطائفة الثدييات، بينما </a:t>
            </a:r>
            <a:r>
              <a:rPr lang="en-US" b="1">
                <a:solidFill>
                  <a:schemeClr val="tx1"/>
                </a:solidFill>
              </a:rPr>
              <a:t>النمر</a:t>
            </a:r>
            <a:r>
              <a:rPr lang="en-US">
                <a:solidFill>
                  <a:schemeClr val="tx1"/>
                </a:solidFill>
              </a:rPr>
              <a:t> ينتمي أيضًا إلى الحيوانات لكنه في رتبة اللواحم وفصيلة السنوريات، أما </a:t>
            </a:r>
            <a:r>
              <a:rPr lang="en-US" b="1">
                <a:solidFill>
                  <a:schemeClr val="tx1"/>
                </a:solidFill>
              </a:rPr>
              <a:t>شجرة التفاح</a:t>
            </a:r>
            <a:r>
              <a:rPr lang="en-US">
                <a:solidFill>
                  <a:schemeClr val="tx1"/>
                </a:solidFill>
              </a:rPr>
              <a:t> فتندرج تحت مملكة النباتات ضمن كاسيات البذور، و</a:t>
            </a:r>
            <a:r>
              <a:rPr lang="en-US" b="1">
                <a:solidFill>
                  <a:schemeClr val="tx1"/>
                </a:solidFill>
              </a:rPr>
              <a:t>فطر عيش الغراب</a:t>
            </a:r>
            <a:r>
              <a:rPr lang="en-US">
                <a:solidFill>
                  <a:schemeClr val="tx1"/>
                </a:solidFill>
              </a:rPr>
              <a:t> يتبع مملكة الفطريات ضمن الفطريات الدعامية، في حين تُصنَّف </a:t>
            </a:r>
            <a:r>
              <a:rPr lang="en-US" b="1">
                <a:solidFill>
                  <a:schemeClr val="tx1"/>
                </a:solidFill>
              </a:rPr>
              <a:t>بكتيريا E.coli</a:t>
            </a:r>
            <a:r>
              <a:rPr lang="en-US">
                <a:solidFill>
                  <a:schemeClr val="tx1"/>
                </a:solidFill>
              </a:rPr>
              <a:t> ضمن مملكة البكتيريا داخل مجموعة البروتيوباكتيريا؛ وتوضح هذه الأمثلة كيف يساعد التصنيف في تنظيم الكائنات حسب خصائصها المشتركة.</a:t>
            </a:r>
          </a:p>
        </p:txBody>
      </p:sp>
    </p:spTree>
    <p:extLst>
      <p:ext uri="{BB962C8B-B14F-4D97-AF65-F5344CB8AC3E}">
        <p14:creationId xmlns:p14="http://schemas.microsoft.com/office/powerpoint/2010/main" val="65912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7FEC6-AFE3-68AC-B4AA-AD307C0D5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ar-SA" dirty="0"/>
              <a:t>أهداف المشروع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1731964"/>
            <a:ext cx="12192001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BCC5C8-8DEA-70C2-9EDA-C1B945035C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386750"/>
              </p:ext>
            </p:extLst>
          </p:nvPr>
        </p:nvGraphicFramePr>
        <p:xfrm>
          <a:off x="914400" y="1892830"/>
          <a:ext cx="10353675" cy="389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35535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5B471-E70D-2020-6691-37262D1D3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ar-JO" dirty="0"/>
              <a:t>الممالك الخمسة</a:t>
            </a:r>
            <a:endParaRPr lang="en-US" dirty="0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BEFCCD29-3764-772B-0270-BFBE4E5C89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983366"/>
              </p:ext>
            </p:extLst>
          </p:nvPr>
        </p:nvGraphicFramePr>
        <p:xfrm>
          <a:off x="914400" y="1731963"/>
          <a:ext cx="10353675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6030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224410-FF86-4FBB-A05E-61232D4B1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3BDD110-869E-4A8C-9250-C7AE5C840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2" y="-2"/>
            <a:ext cx="6088698" cy="6858002"/>
          </a:xfrm>
          <a:custGeom>
            <a:avLst/>
            <a:gdLst>
              <a:gd name="connsiteX0" fmla="*/ 0 w 6088698"/>
              <a:gd name="connsiteY0" fmla="*/ 0 h 6858002"/>
              <a:gd name="connsiteX1" fmla="*/ 2610464 w 6088698"/>
              <a:gd name="connsiteY1" fmla="*/ 0 h 6858002"/>
              <a:gd name="connsiteX2" fmla="*/ 2610464 w 6088698"/>
              <a:gd name="connsiteY2" fmla="*/ 3 h 6858002"/>
              <a:gd name="connsiteX3" fmla="*/ 5749313 w 6088698"/>
              <a:gd name="connsiteY3" fmla="*/ 3 h 6858002"/>
              <a:gd name="connsiteX4" fmla="*/ 5749313 w 6088698"/>
              <a:gd name="connsiteY4" fmla="*/ 4 h 6858002"/>
              <a:gd name="connsiteX5" fmla="*/ 5740011 w 6088698"/>
              <a:gd name="connsiteY5" fmla="*/ 4 h 6858002"/>
              <a:gd name="connsiteX6" fmla="*/ 5748114 w 6088698"/>
              <a:gd name="connsiteY6" fmla="*/ 40466 h 6858002"/>
              <a:gd name="connsiteX7" fmla="*/ 5771963 w 6088698"/>
              <a:gd name="connsiteY7" fmla="*/ 159110 h 6858002"/>
              <a:gd name="connsiteX8" fmla="*/ 5788633 w 6088698"/>
              <a:gd name="connsiteY8" fmla="*/ 245521 h 6858002"/>
              <a:gd name="connsiteX9" fmla="*/ 5806229 w 6088698"/>
              <a:gd name="connsiteY9" fmla="*/ 348391 h 6858002"/>
              <a:gd name="connsiteX10" fmla="*/ 5827299 w 6088698"/>
              <a:gd name="connsiteY10" fmla="*/ 470463 h 6858002"/>
              <a:gd name="connsiteX11" fmla="*/ 5849526 w 6088698"/>
              <a:gd name="connsiteY11" fmla="*/ 605566 h 6858002"/>
              <a:gd name="connsiteX12" fmla="*/ 5872911 w 6088698"/>
              <a:gd name="connsiteY12" fmla="*/ 757813 h 6858002"/>
              <a:gd name="connsiteX13" fmla="*/ 5897684 w 6088698"/>
              <a:gd name="connsiteY13" fmla="*/ 923777 h 6858002"/>
              <a:gd name="connsiteX14" fmla="*/ 5922459 w 6088698"/>
              <a:gd name="connsiteY14" fmla="*/ 1104142 h 6858002"/>
              <a:gd name="connsiteX15" fmla="*/ 5947695 w 6088698"/>
              <a:gd name="connsiteY15" fmla="*/ 1296166 h 6858002"/>
              <a:gd name="connsiteX16" fmla="*/ 5971079 w 6088698"/>
              <a:gd name="connsiteY16" fmla="*/ 1503278 h 6858002"/>
              <a:gd name="connsiteX17" fmla="*/ 5993538 w 6088698"/>
              <a:gd name="connsiteY17" fmla="*/ 1719991 h 6858002"/>
              <a:gd name="connsiteX18" fmla="*/ 6013913 w 6088698"/>
              <a:gd name="connsiteY18" fmla="*/ 1949048 h 6858002"/>
              <a:gd name="connsiteX19" fmla="*/ 6033361 w 6088698"/>
              <a:gd name="connsiteY19" fmla="*/ 2187706 h 6858002"/>
              <a:gd name="connsiteX20" fmla="*/ 6051654 w 6088698"/>
              <a:gd name="connsiteY20" fmla="*/ 2436652 h 6858002"/>
              <a:gd name="connsiteX21" fmla="*/ 6058136 w 6088698"/>
              <a:gd name="connsiteY21" fmla="*/ 2564211 h 6858002"/>
              <a:gd name="connsiteX22" fmla="*/ 6065314 w 6088698"/>
              <a:gd name="connsiteY22" fmla="*/ 2694512 h 6858002"/>
              <a:gd name="connsiteX23" fmla="*/ 6072027 w 6088698"/>
              <a:gd name="connsiteY23" fmla="*/ 2826871 h 6858002"/>
              <a:gd name="connsiteX24" fmla="*/ 6076427 w 6088698"/>
              <a:gd name="connsiteY24" fmla="*/ 2959917 h 6858002"/>
              <a:gd name="connsiteX25" fmla="*/ 6080363 w 6088698"/>
              <a:gd name="connsiteY25" fmla="*/ 3095705 h 6858002"/>
              <a:gd name="connsiteX26" fmla="*/ 6084530 w 6088698"/>
              <a:gd name="connsiteY26" fmla="*/ 3232865 h 6858002"/>
              <a:gd name="connsiteX27" fmla="*/ 6087308 w 6088698"/>
              <a:gd name="connsiteY27" fmla="*/ 3372768 h 6858002"/>
              <a:gd name="connsiteX28" fmla="*/ 6087308 w 6088698"/>
              <a:gd name="connsiteY28" fmla="*/ 3514043 h 6858002"/>
              <a:gd name="connsiteX29" fmla="*/ 6088698 w 6088698"/>
              <a:gd name="connsiteY29" fmla="*/ 3656689 h 6858002"/>
              <a:gd name="connsiteX30" fmla="*/ 6087308 w 6088698"/>
              <a:gd name="connsiteY30" fmla="*/ 3800707 h 6858002"/>
              <a:gd name="connsiteX31" fmla="*/ 6084530 w 6088698"/>
              <a:gd name="connsiteY31" fmla="*/ 3946783 h 6858002"/>
              <a:gd name="connsiteX32" fmla="*/ 6081983 w 6088698"/>
              <a:gd name="connsiteY32" fmla="*/ 4092858 h 6858002"/>
              <a:gd name="connsiteX33" fmla="*/ 6076427 w 6088698"/>
              <a:gd name="connsiteY33" fmla="*/ 4240991 h 6858002"/>
              <a:gd name="connsiteX34" fmla="*/ 6070639 w 6088698"/>
              <a:gd name="connsiteY34" fmla="*/ 4390495 h 6858002"/>
              <a:gd name="connsiteX35" fmla="*/ 6063924 w 6088698"/>
              <a:gd name="connsiteY35" fmla="*/ 4540000 h 6858002"/>
              <a:gd name="connsiteX36" fmla="*/ 6054432 w 6088698"/>
              <a:gd name="connsiteY36" fmla="*/ 4690876 h 6858002"/>
              <a:gd name="connsiteX37" fmla="*/ 6043086 w 6088698"/>
              <a:gd name="connsiteY37" fmla="*/ 4843123 h 6858002"/>
              <a:gd name="connsiteX38" fmla="*/ 6032204 w 6088698"/>
              <a:gd name="connsiteY38" fmla="*/ 4996057 h 6858002"/>
              <a:gd name="connsiteX39" fmla="*/ 6018313 w 6088698"/>
              <a:gd name="connsiteY39" fmla="*/ 5148990 h 6858002"/>
              <a:gd name="connsiteX40" fmla="*/ 6001642 w 6088698"/>
              <a:gd name="connsiteY40" fmla="*/ 5303981 h 6858002"/>
              <a:gd name="connsiteX41" fmla="*/ 5984972 w 6088698"/>
              <a:gd name="connsiteY41" fmla="*/ 5456914 h 6858002"/>
              <a:gd name="connsiteX42" fmla="*/ 5965754 w 6088698"/>
              <a:gd name="connsiteY42" fmla="*/ 5612591 h 6858002"/>
              <a:gd name="connsiteX43" fmla="*/ 5944685 w 6088698"/>
              <a:gd name="connsiteY43" fmla="*/ 5768953 h 6858002"/>
              <a:gd name="connsiteX44" fmla="*/ 5922459 w 6088698"/>
              <a:gd name="connsiteY44" fmla="*/ 5923258 h 6858002"/>
              <a:gd name="connsiteX45" fmla="*/ 5896527 w 6088698"/>
              <a:gd name="connsiteY45" fmla="*/ 6079621 h 6858002"/>
              <a:gd name="connsiteX46" fmla="*/ 5868743 w 6088698"/>
              <a:gd name="connsiteY46" fmla="*/ 6235297 h 6858002"/>
              <a:gd name="connsiteX47" fmla="*/ 5841190 w 6088698"/>
              <a:gd name="connsiteY47" fmla="*/ 6391660 h 6858002"/>
              <a:gd name="connsiteX48" fmla="*/ 5809008 w 6088698"/>
              <a:gd name="connsiteY48" fmla="*/ 6547336 h 6858002"/>
              <a:gd name="connsiteX49" fmla="*/ 5776130 w 6088698"/>
              <a:gd name="connsiteY49" fmla="*/ 6702327 h 6858002"/>
              <a:gd name="connsiteX50" fmla="*/ 5741633 w 6088698"/>
              <a:gd name="connsiteY50" fmla="*/ 6858002 h 6858002"/>
              <a:gd name="connsiteX51" fmla="*/ 2610464 w 6088698"/>
              <a:gd name="connsiteY51" fmla="*/ 6858002 h 6858002"/>
              <a:gd name="connsiteX52" fmla="*/ 0 w 6088698"/>
              <a:gd name="connsiteY52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088698" h="6858002">
                <a:moveTo>
                  <a:pt x="0" y="0"/>
                </a:moveTo>
                <a:lnTo>
                  <a:pt x="2610464" y="0"/>
                </a:lnTo>
                <a:lnTo>
                  <a:pt x="2610464" y="3"/>
                </a:lnTo>
                <a:lnTo>
                  <a:pt x="5749313" y="3"/>
                </a:lnTo>
                <a:lnTo>
                  <a:pt x="5749313" y="4"/>
                </a:lnTo>
                <a:lnTo>
                  <a:pt x="5740011" y="4"/>
                </a:lnTo>
                <a:lnTo>
                  <a:pt x="5748114" y="40466"/>
                </a:lnTo>
                <a:lnTo>
                  <a:pt x="5771963" y="159110"/>
                </a:lnTo>
                <a:lnTo>
                  <a:pt x="5788633" y="245521"/>
                </a:lnTo>
                <a:lnTo>
                  <a:pt x="5806229" y="348391"/>
                </a:lnTo>
                <a:lnTo>
                  <a:pt x="5827299" y="470463"/>
                </a:lnTo>
                <a:lnTo>
                  <a:pt x="5849526" y="605566"/>
                </a:lnTo>
                <a:lnTo>
                  <a:pt x="5872911" y="757813"/>
                </a:lnTo>
                <a:lnTo>
                  <a:pt x="5897684" y="923777"/>
                </a:lnTo>
                <a:lnTo>
                  <a:pt x="5922459" y="1104142"/>
                </a:lnTo>
                <a:lnTo>
                  <a:pt x="5947695" y="1296166"/>
                </a:lnTo>
                <a:lnTo>
                  <a:pt x="5971079" y="1503278"/>
                </a:lnTo>
                <a:lnTo>
                  <a:pt x="5993538" y="1719991"/>
                </a:lnTo>
                <a:lnTo>
                  <a:pt x="6013913" y="1949048"/>
                </a:lnTo>
                <a:lnTo>
                  <a:pt x="6033361" y="2187706"/>
                </a:lnTo>
                <a:lnTo>
                  <a:pt x="6051654" y="2436652"/>
                </a:lnTo>
                <a:lnTo>
                  <a:pt x="6058136" y="2564211"/>
                </a:lnTo>
                <a:lnTo>
                  <a:pt x="6065314" y="2694512"/>
                </a:lnTo>
                <a:lnTo>
                  <a:pt x="6072027" y="2826871"/>
                </a:lnTo>
                <a:lnTo>
                  <a:pt x="6076427" y="2959917"/>
                </a:lnTo>
                <a:lnTo>
                  <a:pt x="6080363" y="3095705"/>
                </a:lnTo>
                <a:lnTo>
                  <a:pt x="6084530" y="3232865"/>
                </a:lnTo>
                <a:lnTo>
                  <a:pt x="6087308" y="3372768"/>
                </a:lnTo>
                <a:lnTo>
                  <a:pt x="6087308" y="3514043"/>
                </a:lnTo>
                <a:lnTo>
                  <a:pt x="6088698" y="3656689"/>
                </a:lnTo>
                <a:lnTo>
                  <a:pt x="6087308" y="3800707"/>
                </a:lnTo>
                <a:lnTo>
                  <a:pt x="6084530" y="3946783"/>
                </a:lnTo>
                <a:lnTo>
                  <a:pt x="6081983" y="4092858"/>
                </a:lnTo>
                <a:lnTo>
                  <a:pt x="6076427" y="4240991"/>
                </a:lnTo>
                <a:lnTo>
                  <a:pt x="6070639" y="4390495"/>
                </a:lnTo>
                <a:lnTo>
                  <a:pt x="6063924" y="4540000"/>
                </a:lnTo>
                <a:lnTo>
                  <a:pt x="6054432" y="4690876"/>
                </a:lnTo>
                <a:lnTo>
                  <a:pt x="6043086" y="4843123"/>
                </a:lnTo>
                <a:lnTo>
                  <a:pt x="6032204" y="4996057"/>
                </a:lnTo>
                <a:lnTo>
                  <a:pt x="6018313" y="5148990"/>
                </a:lnTo>
                <a:lnTo>
                  <a:pt x="6001642" y="5303981"/>
                </a:lnTo>
                <a:lnTo>
                  <a:pt x="5984972" y="5456914"/>
                </a:lnTo>
                <a:lnTo>
                  <a:pt x="5965754" y="5612591"/>
                </a:lnTo>
                <a:lnTo>
                  <a:pt x="5944685" y="5768953"/>
                </a:lnTo>
                <a:lnTo>
                  <a:pt x="5922459" y="5923258"/>
                </a:lnTo>
                <a:lnTo>
                  <a:pt x="5896527" y="6079621"/>
                </a:lnTo>
                <a:lnTo>
                  <a:pt x="5868743" y="6235297"/>
                </a:lnTo>
                <a:lnTo>
                  <a:pt x="5841190" y="6391660"/>
                </a:lnTo>
                <a:lnTo>
                  <a:pt x="5809008" y="6547336"/>
                </a:lnTo>
                <a:lnTo>
                  <a:pt x="5776130" y="6702327"/>
                </a:lnTo>
                <a:lnTo>
                  <a:pt x="5741633" y="6858002"/>
                </a:lnTo>
                <a:lnTo>
                  <a:pt x="2610464" y="6858002"/>
                </a:lnTo>
                <a:lnTo>
                  <a:pt x="0" y="6858002"/>
                </a:ln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18AA97-851D-A3F0-2C73-683A1639A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06" y="1118808"/>
            <a:ext cx="4671467" cy="4747683"/>
          </a:xfrm>
        </p:spPr>
        <p:txBody>
          <a:bodyPr anchor="ctr">
            <a:normAutofit/>
          </a:bodyPr>
          <a:lstStyle/>
          <a:p>
            <a:pPr algn="l"/>
            <a:r>
              <a:rPr lang="ar-JO" sz="4800"/>
              <a:t>مملكة الحيوانات</a:t>
            </a:r>
            <a:br>
              <a:rPr lang="ar-JO" sz="4800"/>
            </a:b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79D16-5636-ABA9-AF78-4B54BF644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769" y="1118809"/>
            <a:ext cx="5049763" cy="4747681"/>
          </a:xfrm>
          <a:effectLst/>
        </p:spPr>
        <p:txBody>
          <a:bodyPr anchor="ctr">
            <a:normAutofit/>
          </a:bodyPr>
          <a:lstStyle/>
          <a:p>
            <a:r>
              <a:rPr lang="ar-JO">
                <a:solidFill>
                  <a:schemeClr val="tx1"/>
                </a:solidFill>
              </a:rPr>
              <a:t>تتكوّن من كائنات </a:t>
            </a:r>
            <a:r>
              <a:rPr lang="ar-JO" b="1">
                <a:solidFill>
                  <a:schemeClr val="tx1"/>
                </a:solidFill>
              </a:rPr>
              <a:t>متعددة الخلايا</a:t>
            </a:r>
            <a:r>
              <a:rPr lang="ar-JO">
                <a:solidFill>
                  <a:schemeClr val="tx1"/>
                </a:solidFill>
              </a:rPr>
              <a:t>.</a:t>
            </a:r>
          </a:p>
          <a:p>
            <a:r>
              <a:rPr lang="ar-JO" b="1">
                <a:solidFill>
                  <a:schemeClr val="tx1"/>
                </a:solidFill>
              </a:rPr>
              <a:t>لا تصنع غذاءها</a:t>
            </a:r>
            <a:r>
              <a:rPr lang="ar-JO">
                <a:solidFill>
                  <a:schemeClr val="tx1"/>
                </a:solidFill>
              </a:rPr>
              <a:t> بنفسها بل تحصل عليه من كائنات أخرى (آكلات نبات/لحوم).</a:t>
            </a:r>
          </a:p>
          <a:p>
            <a:r>
              <a:rPr lang="ar-JO" b="1">
                <a:solidFill>
                  <a:schemeClr val="tx1"/>
                </a:solidFill>
              </a:rPr>
              <a:t>قادرة على الحركة</a:t>
            </a:r>
            <a:r>
              <a:rPr lang="ar-JO">
                <a:solidFill>
                  <a:schemeClr val="tx1"/>
                </a:solidFill>
              </a:rPr>
              <a:t> في أغلب مراحل حياتها.</a:t>
            </a:r>
          </a:p>
          <a:p>
            <a:r>
              <a:rPr lang="ar-JO">
                <a:solidFill>
                  <a:schemeClr val="tx1"/>
                </a:solidFill>
              </a:rPr>
              <a:t>تمتلك أجهزة مختلفة مثل جهاز هضمي، تنفسي، عصبي…</a:t>
            </a:r>
            <a:br>
              <a:rPr lang="ar-JO">
                <a:solidFill>
                  <a:schemeClr val="tx1"/>
                </a:solidFill>
              </a:rPr>
            </a:br>
            <a:r>
              <a:rPr lang="ar-JO" b="1">
                <a:solidFill>
                  <a:schemeClr val="tx1"/>
                </a:solidFill>
              </a:rPr>
              <a:t>أمثلة:</a:t>
            </a:r>
            <a:r>
              <a:rPr lang="ar-JO">
                <a:solidFill>
                  <a:schemeClr val="tx1"/>
                </a:solidFill>
              </a:rPr>
              <a:t> الإنسان، السمك، الأسد، الطيور، الحشرات.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1E023-45D0-8972-F740-2FE042888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dirty="0"/>
              <a:t>مملكة النباتات</a:t>
            </a:r>
            <a:br>
              <a:rPr lang="ar-JO" dirty="0"/>
            </a:b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12D43F-3867-1EE6-972A-A1B0D8C5997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3795" y="1732449"/>
          <a:ext cx="10353762" cy="405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399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53522-3859-ECA2-9A93-2B109ECB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ar-JO" dirty="0"/>
              <a:t>مملكة الفطريات</a:t>
            </a:r>
            <a:br>
              <a:rPr lang="ar-JO" dirty="0"/>
            </a:b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2BAFE0-8154-3C4D-06A5-A464A97E13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748437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8601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26563-9615-0A55-1C13-BCC100AA3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ar-JO" dirty="0"/>
              <a:t>مملكة الطلائعيات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1731964"/>
            <a:ext cx="12192001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6EBC44-BA67-B850-7609-B7C7155249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542650"/>
              </p:ext>
            </p:extLst>
          </p:nvPr>
        </p:nvGraphicFramePr>
        <p:xfrm>
          <a:off x="914400" y="1892830"/>
          <a:ext cx="10353675" cy="389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37445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5D4EA-34EA-7186-F0D0-F94B992C6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dirty="0"/>
              <a:t>مملكة البكتيريا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CB1713-DDEE-0A71-B09C-7BD4E7E933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3795" y="1732449"/>
          <a:ext cx="10353762" cy="405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565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20415-B579-8EB5-1154-214B4AFF3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45719" cy="182191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A tree with different types of animals&#10;&#10;AI-generated content may be incorrect.">
            <a:extLst>
              <a:ext uri="{FF2B5EF4-FFF2-40B4-BE49-F238E27FC236}">
                <a16:creationId xmlns:a16="http://schemas.microsoft.com/office/drawing/2014/main" id="{596A835A-9CCD-A196-787B-4773E273C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01" y="782425"/>
            <a:ext cx="7816236" cy="570321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232327-FE99-81FA-5C73-9267A2B99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45719" cy="335968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37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خريطة الحياة</Template>
  <TotalTime>2</TotalTime>
  <Words>450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Calisto MT</vt:lpstr>
      <vt:lpstr>Wingdings 2</vt:lpstr>
      <vt:lpstr>Slate</vt:lpstr>
      <vt:lpstr>خريطة الحياة</vt:lpstr>
      <vt:lpstr>أهداف المشروع</vt:lpstr>
      <vt:lpstr>الممالك الخمسة</vt:lpstr>
      <vt:lpstr>مملكة الحيوانات </vt:lpstr>
      <vt:lpstr>مملكة النباتات </vt:lpstr>
      <vt:lpstr>مملكة الفطريات </vt:lpstr>
      <vt:lpstr>مملكة الطلائعيات</vt:lpstr>
      <vt:lpstr>مملكة البكتيريا </vt:lpstr>
      <vt:lpstr>PowerPoint Presentation</vt:lpstr>
      <vt:lpstr>شرح شجرة الحياة</vt:lpstr>
      <vt:lpstr>امثلة على تصنيف الكائنات الحية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hamza hushki</dc:creator>
  <cp:lastModifiedBy>hamza hushki</cp:lastModifiedBy>
  <cp:revision>1</cp:revision>
  <dcterms:created xsi:type="dcterms:W3CDTF">2025-11-25T15:52:02Z</dcterms:created>
  <dcterms:modified xsi:type="dcterms:W3CDTF">2025-11-25T15:58:25Z</dcterms:modified>
</cp:coreProperties>
</file>